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80" r:id="rId5"/>
  </p:sldMasterIdLst>
  <p:notesMasterIdLst>
    <p:notesMasterId r:id="rId32"/>
  </p:notesMasterIdLst>
  <p:sldIdLst>
    <p:sldId id="482" r:id="rId6"/>
    <p:sldId id="485" r:id="rId7"/>
    <p:sldId id="486" r:id="rId8"/>
    <p:sldId id="492" r:id="rId9"/>
    <p:sldId id="2147483627" r:id="rId10"/>
    <p:sldId id="494" r:id="rId11"/>
    <p:sldId id="487" r:id="rId12"/>
    <p:sldId id="488" r:id="rId13"/>
    <p:sldId id="489" r:id="rId14"/>
    <p:sldId id="490" r:id="rId15"/>
    <p:sldId id="491" r:id="rId16"/>
    <p:sldId id="495" r:id="rId17"/>
    <p:sldId id="496" r:id="rId18"/>
    <p:sldId id="497" r:id="rId19"/>
    <p:sldId id="498" r:id="rId20"/>
    <p:sldId id="499" r:id="rId21"/>
    <p:sldId id="500" r:id="rId22"/>
    <p:sldId id="501" r:id="rId23"/>
    <p:sldId id="502" r:id="rId24"/>
    <p:sldId id="503" r:id="rId25"/>
    <p:sldId id="504" r:id="rId26"/>
    <p:sldId id="505" r:id="rId27"/>
    <p:sldId id="506" r:id="rId28"/>
    <p:sldId id="507" r:id="rId29"/>
    <p:sldId id="508" r:id="rId30"/>
    <p:sldId id="2147483626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2D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580" autoAdjust="0"/>
    <p:restoredTop sz="94659"/>
  </p:normalViewPr>
  <p:slideViewPr>
    <p:cSldViewPr snapToGrid="0">
      <p:cViewPr varScale="1">
        <p:scale>
          <a:sx n="79" d="100"/>
          <a:sy n="79" d="100"/>
        </p:scale>
        <p:origin x="1099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heme" Target="theme/theme1.xml"/><Relationship Id="rId8" Type="http://schemas.openxmlformats.org/officeDocument/2006/relationships/slide" Target="slides/slide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ritted\Desktop\PM\YVAM\Presentation\Sound%20Data\YVAM%20Sound%20Data%20for%20Presentation_SV%208thJan2021%20-%20REV%202%20FINAL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9024152120652206E-2"/>
          <c:y val="3.5486618994911373E-2"/>
          <c:w val="0.66116151690670544"/>
          <c:h val="0.83161697481855401"/>
        </c:manualLayout>
      </c:layout>
      <c:scatterChart>
        <c:scatterStyle val="smoothMarker"/>
        <c:varyColors val="0"/>
        <c:ser>
          <c:idx val="1"/>
          <c:order val="0"/>
          <c:tx>
            <c:v>Screw</c:v>
          </c:tx>
          <c:spPr>
            <a:ln w="19050" cap="rnd">
              <a:solidFill>
                <a:srgbClr val="92D050"/>
              </a:solidFill>
              <a:round/>
            </a:ln>
            <a:effectLst/>
          </c:spPr>
          <c:marker>
            <c:symbol val="none"/>
          </c:marker>
          <c:xVal>
            <c:numRef>
              <c:f>'NEW SI Units'!$C$34:$C$48</c:f>
              <c:numCache>
                <c:formatCode>General</c:formatCode>
                <c:ptCount val="15"/>
                <c:pt idx="0">
                  <c:v>45</c:v>
                </c:pt>
                <c:pt idx="1">
                  <c:v>40</c:v>
                </c:pt>
                <c:pt idx="2">
                  <c:v>35</c:v>
                </c:pt>
                <c:pt idx="3">
                  <c:v>30</c:v>
                </c:pt>
                <c:pt idx="4">
                  <c:v>25</c:v>
                </c:pt>
                <c:pt idx="5">
                  <c:v>20</c:v>
                </c:pt>
                <c:pt idx="6">
                  <c:v>15</c:v>
                </c:pt>
                <c:pt idx="7">
                  <c:v>10</c:v>
                </c:pt>
                <c:pt idx="8">
                  <c:v>5</c:v>
                </c:pt>
                <c:pt idx="9">
                  <c:v>0</c:v>
                </c:pt>
                <c:pt idx="10">
                  <c:v>-5</c:v>
                </c:pt>
                <c:pt idx="11">
                  <c:v>-10</c:v>
                </c:pt>
                <c:pt idx="12">
                  <c:v>-15</c:v>
                </c:pt>
                <c:pt idx="13">
                  <c:v>-20</c:v>
                </c:pt>
                <c:pt idx="14">
                  <c:v>-25</c:v>
                </c:pt>
              </c:numCache>
            </c:numRef>
          </c:xVal>
          <c:yVal>
            <c:numRef>
              <c:f>'NEW SI Units'!$E$34:$E$48</c:f>
              <c:numCache>
                <c:formatCode>General</c:formatCode>
                <c:ptCount val="15"/>
                <c:pt idx="0">
                  <c:v>457.9</c:v>
                </c:pt>
                <c:pt idx="1">
                  <c:v>396</c:v>
                </c:pt>
                <c:pt idx="2">
                  <c:v>348</c:v>
                </c:pt>
                <c:pt idx="3">
                  <c:v>307.7</c:v>
                </c:pt>
                <c:pt idx="4">
                  <c:v>258.39999999999998</c:v>
                </c:pt>
                <c:pt idx="5">
                  <c:v>230.2</c:v>
                </c:pt>
                <c:pt idx="6">
                  <c:v>222.6</c:v>
                </c:pt>
                <c:pt idx="7">
                  <c:v>210.4</c:v>
                </c:pt>
                <c:pt idx="8">
                  <c:v>206.5</c:v>
                </c:pt>
                <c:pt idx="9">
                  <c:v>209.3</c:v>
                </c:pt>
                <c:pt idx="10">
                  <c:v>212.8</c:v>
                </c:pt>
                <c:pt idx="11">
                  <c:v>216</c:v>
                </c:pt>
                <c:pt idx="12">
                  <c:v>220.3</c:v>
                </c:pt>
                <c:pt idx="13">
                  <c:v>228.1</c:v>
                </c:pt>
                <c:pt idx="14">
                  <c:v>231</c:v>
                </c:pt>
              </c:numCache>
            </c:numRef>
          </c:yVal>
          <c:smooth val="1"/>
          <c:extLst xmlns:c15="http://schemas.microsoft.com/office/drawing/2012/chart">
            <c:ext xmlns:c16="http://schemas.microsoft.com/office/drawing/2014/chart" uri="{C3380CC4-5D6E-409C-BE32-E72D297353CC}">
              <c16:uniqueId val="{00000000-0332-BD4E-AFE2-9DA5A5E9B97D}"/>
            </c:ext>
          </c:extLst>
        </c:ser>
        <c:ser>
          <c:idx val="6"/>
          <c:order val="1"/>
          <c:tx>
            <c:v>Free Cooling Screw</c:v>
          </c:tx>
          <c:spPr>
            <a:ln w="19050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Pt>
            <c:idx val="3"/>
            <c:marker>
              <c:symbol val="none"/>
            </c:marker>
            <c:bubble3D val="0"/>
            <c:spPr>
              <a:ln w="19050" cap="rnd">
                <a:solidFill>
                  <a:schemeClr val="accent1">
                    <a:lumMod val="60000"/>
                  </a:schemeClr>
                </a:solidFill>
                <a:prstDash val="solid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2-0332-BD4E-AFE2-9DA5A5E9B97D}"/>
              </c:ext>
            </c:extLst>
          </c:dPt>
          <c:dPt>
            <c:idx val="4"/>
            <c:marker>
              <c:symbol val="none"/>
            </c:marker>
            <c:bubble3D val="0"/>
            <c:spPr>
              <a:ln w="19050" cap="rnd">
                <a:solidFill>
                  <a:schemeClr val="accent1">
                    <a:lumMod val="60000"/>
                  </a:schemeClr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4-0332-BD4E-AFE2-9DA5A5E9B97D}"/>
              </c:ext>
            </c:extLst>
          </c:dPt>
          <c:dPt>
            <c:idx val="5"/>
            <c:marker>
              <c:symbol val="none"/>
            </c:marker>
            <c:bubble3D val="0"/>
            <c:spPr>
              <a:ln w="19050" cap="rnd">
                <a:solidFill>
                  <a:schemeClr val="accent1">
                    <a:lumMod val="60000"/>
                  </a:schemeClr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6-0332-BD4E-AFE2-9DA5A5E9B97D}"/>
              </c:ext>
            </c:extLst>
          </c:dPt>
          <c:dPt>
            <c:idx val="6"/>
            <c:marker>
              <c:symbol val="none"/>
            </c:marker>
            <c:bubble3D val="0"/>
            <c:spPr>
              <a:ln w="19050" cap="rnd">
                <a:solidFill>
                  <a:schemeClr val="accent1">
                    <a:lumMod val="60000"/>
                  </a:schemeClr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8-0332-BD4E-AFE2-9DA5A5E9B97D}"/>
              </c:ext>
            </c:extLst>
          </c:dPt>
          <c:dPt>
            <c:idx val="7"/>
            <c:marker>
              <c:symbol val="none"/>
            </c:marker>
            <c:bubble3D val="0"/>
            <c:spPr>
              <a:ln w="19050" cap="rnd">
                <a:solidFill>
                  <a:schemeClr val="accent1">
                    <a:lumMod val="60000"/>
                  </a:schemeClr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A-0332-BD4E-AFE2-9DA5A5E9B97D}"/>
              </c:ext>
            </c:extLst>
          </c:dPt>
          <c:xVal>
            <c:numRef>
              <c:f>'NEW SI Units'!$C$64:$C$78</c:f>
              <c:numCache>
                <c:formatCode>General</c:formatCode>
                <c:ptCount val="15"/>
                <c:pt idx="0">
                  <c:v>45</c:v>
                </c:pt>
                <c:pt idx="1">
                  <c:v>40</c:v>
                </c:pt>
                <c:pt idx="2">
                  <c:v>35</c:v>
                </c:pt>
                <c:pt idx="3">
                  <c:v>30</c:v>
                </c:pt>
                <c:pt idx="4">
                  <c:v>25</c:v>
                </c:pt>
                <c:pt idx="5">
                  <c:v>20</c:v>
                </c:pt>
                <c:pt idx="6">
                  <c:v>15</c:v>
                </c:pt>
                <c:pt idx="7">
                  <c:v>10</c:v>
                </c:pt>
                <c:pt idx="8">
                  <c:v>5</c:v>
                </c:pt>
                <c:pt idx="9">
                  <c:v>0</c:v>
                </c:pt>
                <c:pt idx="10">
                  <c:v>-5</c:v>
                </c:pt>
                <c:pt idx="11">
                  <c:v>-10</c:v>
                </c:pt>
                <c:pt idx="12">
                  <c:v>-15</c:v>
                </c:pt>
                <c:pt idx="13">
                  <c:v>-20</c:v>
                </c:pt>
                <c:pt idx="14">
                  <c:v>-25</c:v>
                </c:pt>
              </c:numCache>
            </c:numRef>
          </c:xVal>
          <c:yVal>
            <c:numRef>
              <c:f>'NEW SI Units'!$E$64:$E$78</c:f>
              <c:numCache>
                <c:formatCode>General</c:formatCode>
                <c:ptCount val="15"/>
                <c:pt idx="0">
                  <c:v>483.2</c:v>
                </c:pt>
                <c:pt idx="1">
                  <c:v>423</c:v>
                </c:pt>
                <c:pt idx="2">
                  <c:v>371.5</c:v>
                </c:pt>
                <c:pt idx="3">
                  <c:v>371.6</c:v>
                </c:pt>
                <c:pt idx="4">
                  <c:v>242.7</c:v>
                </c:pt>
                <c:pt idx="5">
                  <c:v>162.30000000000001</c:v>
                </c:pt>
                <c:pt idx="6">
                  <c:v>131.19999999999999</c:v>
                </c:pt>
                <c:pt idx="7">
                  <c:v>102.1</c:v>
                </c:pt>
                <c:pt idx="8">
                  <c:v>48.85</c:v>
                </c:pt>
                <c:pt idx="9">
                  <c:v>24.26</c:v>
                </c:pt>
                <c:pt idx="10">
                  <c:v>15.4</c:v>
                </c:pt>
                <c:pt idx="11">
                  <c:v>11.3</c:v>
                </c:pt>
                <c:pt idx="12">
                  <c:v>8.9600000000000009</c:v>
                </c:pt>
                <c:pt idx="13">
                  <c:v>7.38</c:v>
                </c:pt>
                <c:pt idx="14">
                  <c:v>6.9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B-0332-BD4E-AFE2-9DA5A5E9B97D}"/>
            </c:ext>
          </c:extLst>
        </c:ser>
        <c:ser>
          <c:idx val="4"/>
          <c:order val="2"/>
          <c:tx>
            <c:v>YVAM</c:v>
          </c:tx>
          <c:spPr>
            <a:ln w="19050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xVal>
            <c:numRef>
              <c:f>'NEW SI Units'!$C$4:$C$18</c:f>
              <c:numCache>
                <c:formatCode>General</c:formatCode>
                <c:ptCount val="15"/>
                <c:pt idx="0">
                  <c:v>45</c:v>
                </c:pt>
                <c:pt idx="1">
                  <c:v>40</c:v>
                </c:pt>
                <c:pt idx="2">
                  <c:v>35</c:v>
                </c:pt>
                <c:pt idx="3">
                  <c:v>30</c:v>
                </c:pt>
                <c:pt idx="4">
                  <c:v>25</c:v>
                </c:pt>
                <c:pt idx="5">
                  <c:v>20</c:v>
                </c:pt>
                <c:pt idx="6">
                  <c:v>15</c:v>
                </c:pt>
                <c:pt idx="7">
                  <c:v>10</c:v>
                </c:pt>
                <c:pt idx="8">
                  <c:v>5</c:v>
                </c:pt>
                <c:pt idx="9">
                  <c:v>0</c:v>
                </c:pt>
                <c:pt idx="10">
                  <c:v>-5</c:v>
                </c:pt>
                <c:pt idx="11">
                  <c:v>-10</c:v>
                </c:pt>
                <c:pt idx="12">
                  <c:v>-15</c:v>
                </c:pt>
                <c:pt idx="13">
                  <c:v>-20</c:v>
                </c:pt>
                <c:pt idx="14">
                  <c:v>-25</c:v>
                </c:pt>
              </c:numCache>
            </c:numRef>
          </c:xVal>
          <c:yVal>
            <c:numRef>
              <c:f>'NEW SI Units'!$E$4:$E$18</c:f>
              <c:numCache>
                <c:formatCode>General</c:formatCode>
                <c:ptCount val="15"/>
                <c:pt idx="0">
                  <c:v>381.3</c:v>
                </c:pt>
                <c:pt idx="1">
                  <c:v>315.39999999999998</c:v>
                </c:pt>
                <c:pt idx="2">
                  <c:v>261.8</c:v>
                </c:pt>
                <c:pt idx="3">
                  <c:v>215.6</c:v>
                </c:pt>
                <c:pt idx="4">
                  <c:v>176</c:v>
                </c:pt>
                <c:pt idx="5">
                  <c:v>138.80000000000001</c:v>
                </c:pt>
                <c:pt idx="6">
                  <c:v>108.4</c:v>
                </c:pt>
                <c:pt idx="7">
                  <c:v>85.7</c:v>
                </c:pt>
                <c:pt idx="8">
                  <c:v>73.8</c:v>
                </c:pt>
                <c:pt idx="9">
                  <c:v>67.900000000000006</c:v>
                </c:pt>
                <c:pt idx="10">
                  <c:v>65.8</c:v>
                </c:pt>
                <c:pt idx="11">
                  <c:v>65.099999999999994</c:v>
                </c:pt>
                <c:pt idx="12">
                  <c:v>65.599999999999994</c:v>
                </c:pt>
                <c:pt idx="13">
                  <c:v>64.94</c:v>
                </c:pt>
                <c:pt idx="14">
                  <c:v>64.819999999999993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C-0332-BD4E-AFE2-9DA5A5E9B9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19676696"/>
        <c:axId val="719680632"/>
        <c:extLst/>
      </c:scatterChart>
      <c:valAx>
        <c:axId val="719676696"/>
        <c:scaling>
          <c:orientation val="minMax"/>
          <c:max val="50"/>
          <c:min val="-3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/>
                  <a:t>Ambient (°C)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19680632"/>
        <c:crosses val="autoZero"/>
        <c:crossBetween val="midCat"/>
      </c:valAx>
      <c:valAx>
        <c:axId val="719680632"/>
        <c:scaling>
          <c:orientation val="minMax"/>
          <c:max val="500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/>
                  <a:t>Input Power (kW)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crossAx val="719676696"/>
        <c:crosses val="autoZero"/>
        <c:crossBetween val="midCat"/>
        <c:majorUnit val="100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9024152120652206E-2"/>
          <c:y val="3.5486618994911373E-2"/>
          <c:w val="0.66116151690670544"/>
          <c:h val="0.83161697481855401"/>
        </c:manualLayout>
      </c:layout>
      <c:scatterChart>
        <c:scatterStyle val="smoothMarker"/>
        <c:varyColors val="0"/>
        <c:ser>
          <c:idx val="1"/>
          <c:order val="0"/>
          <c:tx>
            <c:v>Screw</c:v>
          </c:tx>
          <c:spPr>
            <a:ln w="19050" cap="rnd">
              <a:solidFill>
                <a:srgbClr val="92D050"/>
              </a:solidFill>
              <a:round/>
            </a:ln>
            <a:effectLst/>
          </c:spPr>
          <c:marker>
            <c:symbol val="none"/>
          </c:marker>
          <c:xVal>
            <c:numRef>
              <c:f>'NEW SI Units'!$C$49:$C$63</c:f>
              <c:numCache>
                <c:formatCode>General</c:formatCode>
                <c:ptCount val="15"/>
                <c:pt idx="0">
                  <c:v>45</c:v>
                </c:pt>
                <c:pt idx="1">
                  <c:v>40</c:v>
                </c:pt>
                <c:pt idx="2">
                  <c:v>35</c:v>
                </c:pt>
                <c:pt idx="3">
                  <c:v>30</c:v>
                </c:pt>
                <c:pt idx="4">
                  <c:v>25</c:v>
                </c:pt>
                <c:pt idx="5">
                  <c:v>20</c:v>
                </c:pt>
                <c:pt idx="6">
                  <c:v>15</c:v>
                </c:pt>
                <c:pt idx="7">
                  <c:v>10</c:v>
                </c:pt>
                <c:pt idx="8">
                  <c:v>5</c:v>
                </c:pt>
                <c:pt idx="9">
                  <c:v>0</c:v>
                </c:pt>
                <c:pt idx="10">
                  <c:v>-5</c:v>
                </c:pt>
                <c:pt idx="11">
                  <c:v>-10</c:v>
                </c:pt>
                <c:pt idx="12">
                  <c:v>-15</c:v>
                </c:pt>
                <c:pt idx="13">
                  <c:v>-20</c:v>
                </c:pt>
                <c:pt idx="14">
                  <c:v>-25</c:v>
                </c:pt>
              </c:numCache>
            </c:numRef>
          </c:xVal>
          <c:yVal>
            <c:numRef>
              <c:f>'NEW SI Units'!$E$49:$E$63</c:f>
              <c:numCache>
                <c:formatCode>General</c:formatCode>
                <c:ptCount val="15"/>
                <c:pt idx="0">
                  <c:v>321.7</c:v>
                </c:pt>
                <c:pt idx="1">
                  <c:v>280.89999999999998</c:v>
                </c:pt>
                <c:pt idx="2">
                  <c:v>247.1</c:v>
                </c:pt>
                <c:pt idx="3">
                  <c:v>201.8</c:v>
                </c:pt>
                <c:pt idx="4">
                  <c:v>170</c:v>
                </c:pt>
                <c:pt idx="5">
                  <c:v>140.69999999999999</c:v>
                </c:pt>
                <c:pt idx="6">
                  <c:v>132.5</c:v>
                </c:pt>
                <c:pt idx="7">
                  <c:v>127.4</c:v>
                </c:pt>
                <c:pt idx="8">
                  <c:v>126.4</c:v>
                </c:pt>
                <c:pt idx="9">
                  <c:v>126.7</c:v>
                </c:pt>
                <c:pt idx="10">
                  <c:v>127.3</c:v>
                </c:pt>
                <c:pt idx="11">
                  <c:v>128.1</c:v>
                </c:pt>
                <c:pt idx="12">
                  <c:v>128.80000000000001</c:v>
                </c:pt>
                <c:pt idx="13">
                  <c:v>129.69999999999999</c:v>
                </c:pt>
                <c:pt idx="14">
                  <c:v>130.19999999999999</c:v>
                </c:pt>
              </c:numCache>
            </c:numRef>
          </c:yVal>
          <c:smooth val="1"/>
          <c:extLst xmlns:c15="http://schemas.microsoft.com/office/drawing/2012/chart">
            <c:ext xmlns:c16="http://schemas.microsoft.com/office/drawing/2014/chart" uri="{C3380CC4-5D6E-409C-BE32-E72D297353CC}">
              <c16:uniqueId val="{00000000-FB8A-7B4A-B029-86D7AFCEA31D}"/>
            </c:ext>
          </c:extLst>
        </c:ser>
        <c:ser>
          <c:idx val="6"/>
          <c:order val="1"/>
          <c:tx>
            <c:v>Free Cooling Screw</c:v>
          </c:tx>
          <c:spPr>
            <a:ln w="19050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Pt>
            <c:idx val="4"/>
            <c:marker>
              <c:symbol val="none"/>
            </c:marker>
            <c:bubble3D val="0"/>
            <c:spPr>
              <a:ln w="19050" cap="rnd">
                <a:solidFill>
                  <a:schemeClr val="accent1">
                    <a:lumMod val="60000"/>
                  </a:schemeClr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2-FB8A-7B4A-B029-86D7AFCEA31D}"/>
              </c:ext>
            </c:extLst>
          </c:dPt>
          <c:dPt>
            <c:idx val="5"/>
            <c:marker>
              <c:symbol val="none"/>
            </c:marker>
            <c:bubble3D val="0"/>
            <c:spPr>
              <a:ln w="19050" cap="rnd">
                <a:solidFill>
                  <a:schemeClr val="accent1">
                    <a:lumMod val="60000"/>
                  </a:schemeClr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4-FB8A-7B4A-B029-86D7AFCEA31D}"/>
              </c:ext>
            </c:extLst>
          </c:dPt>
          <c:dPt>
            <c:idx val="6"/>
            <c:marker>
              <c:symbol val="none"/>
            </c:marker>
            <c:bubble3D val="0"/>
            <c:spPr>
              <a:ln w="19050" cap="rnd">
                <a:solidFill>
                  <a:schemeClr val="accent1">
                    <a:lumMod val="60000"/>
                  </a:schemeClr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6-FB8A-7B4A-B029-86D7AFCEA31D}"/>
              </c:ext>
            </c:extLst>
          </c:dPt>
          <c:dPt>
            <c:idx val="7"/>
            <c:marker>
              <c:symbol val="none"/>
            </c:marker>
            <c:bubble3D val="0"/>
            <c:spPr>
              <a:ln w="19050" cap="rnd">
                <a:solidFill>
                  <a:schemeClr val="accent1">
                    <a:lumMod val="60000"/>
                  </a:schemeClr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8-FB8A-7B4A-B029-86D7AFCEA31D}"/>
              </c:ext>
            </c:extLst>
          </c:dPt>
          <c:xVal>
            <c:numRef>
              <c:f>'NEW SI Units'!$C$79:$C$93</c:f>
              <c:numCache>
                <c:formatCode>General</c:formatCode>
                <c:ptCount val="15"/>
                <c:pt idx="0">
                  <c:v>45</c:v>
                </c:pt>
                <c:pt idx="1">
                  <c:v>40</c:v>
                </c:pt>
                <c:pt idx="2">
                  <c:v>35</c:v>
                </c:pt>
                <c:pt idx="3">
                  <c:v>30</c:v>
                </c:pt>
                <c:pt idx="4">
                  <c:v>25</c:v>
                </c:pt>
                <c:pt idx="5">
                  <c:v>20</c:v>
                </c:pt>
                <c:pt idx="6">
                  <c:v>15</c:v>
                </c:pt>
                <c:pt idx="7">
                  <c:v>10</c:v>
                </c:pt>
                <c:pt idx="8">
                  <c:v>5</c:v>
                </c:pt>
                <c:pt idx="9">
                  <c:v>0</c:v>
                </c:pt>
                <c:pt idx="10">
                  <c:v>-5</c:v>
                </c:pt>
                <c:pt idx="11">
                  <c:v>-10</c:v>
                </c:pt>
                <c:pt idx="12">
                  <c:v>-15</c:v>
                </c:pt>
                <c:pt idx="13">
                  <c:v>-20</c:v>
                </c:pt>
                <c:pt idx="14">
                  <c:v>-25</c:v>
                </c:pt>
              </c:numCache>
            </c:numRef>
          </c:xVal>
          <c:yVal>
            <c:numRef>
              <c:f>'NEW SI Units'!$E$79:$E$93</c:f>
              <c:numCache>
                <c:formatCode>General</c:formatCode>
                <c:ptCount val="15"/>
                <c:pt idx="0">
                  <c:v>368.7</c:v>
                </c:pt>
                <c:pt idx="1">
                  <c:v>327.3</c:v>
                </c:pt>
                <c:pt idx="2">
                  <c:v>275.39999999999998</c:v>
                </c:pt>
                <c:pt idx="3">
                  <c:v>235.4</c:v>
                </c:pt>
                <c:pt idx="4">
                  <c:v>184.5</c:v>
                </c:pt>
                <c:pt idx="5">
                  <c:v>121</c:v>
                </c:pt>
                <c:pt idx="6">
                  <c:v>91.41</c:v>
                </c:pt>
                <c:pt idx="7">
                  <c:v>79.66</c:v>
                </c:pt>
                <c:pt idx="8">
                  <c:v>28.21</c:v>
                </c:pt>
                <c:pt idx="9">
                  <c:v>15.83</c:v>
                </c:pt>
                <c:pt idx="10">
                  <c:v>11.02</c:v>
                </c:pt>
                <c:pt idx="11">
                  <c:v>9.0079999999999991</c:v>
                </c:pt>
                <c:pt idx="12">
                  <c:v>7.2</c:v>
                </c:pt>
                <c:pt idx="13">
                  <c:v>6.37</c:v>
                </c:pt>
                <c:pt idx="14">
                  <c:v>5.9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9-FB8A-7B4A-B029-86D7AFCEA31D}"/>
            </c:ext>
          </c:extLst>
        </c:ser>
        <c:ser>
          <c:idx val="4"/>
          <c:order val="2"/>
          <c:tx>
            <c:v>YVAM</c:v>
          </c:tx>
          <c:spPr>
            <a:ln w="19050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xVal>
            <c:numRef>
              <c:f>'NEW SI Units'!$C$19:$C$33</c:f>
              <c:numCache>
                <c:formatCode>General</c:formatCode>
                <c:ptCount val="15"/>
                <c:pt idx="0">
                  <c:v>45</c:v>
                </c:pt>
                <c:pt idx="1">
                  <c:v>40</c:v>
                </c:pt>
                <c:pt idx="2">
                  <c:v>35</c:v>
                </c:pt>
                <c:pt idx="3">
                  <c:v>30</c:v>
                </c:pt>
                <c:pt idx="4">
                  <c:v>25</c:v>
                </c:pt>
                <c:pt idx="5">
                  <c:v>20</c:v>
                </c:pt>
                <c:pt idx="6">
                  <c:v>15</c:v>
                </c:pt>
                <c:pt idx="7">
                  <c:v>10</c:v>
                </c:pt>
                <c:pt idx="8">
                  <c:v>5</c:v>
                </c:pt>
                <c:pt idx="9">
                  <c:v>0</c:v>
                </c:pt>
                <c:pt idx="10">
                  <c:v>-5</c:v>
                </c:pt>
                <c:pt idx="11">
                  <c:v>-10</c:v>
                </c:pt>
                <c:pt idx="12">
                  <c:v>-15</c:v>
                </c:pt>
                <c:pt idx="13">
                  <c:v>-20</c:v>
                </c:pt>
                <c:pt idx="14">
                  <c:v>-25</c:v>
                </c:pt>
              </c:numCache>
            </c:numRef>
          </c:xVal>
          <c:yVal>
            <c:numRef>
              <c:f>'NEW SI Units'!$E$19:$E$33</c:f>
              <c:numCache>
                <c:formatCode>General</c:formatCode>
                <c:ptCount val="15"/>
                <c:pt idx="0">
                  <c:v>294</c:v>
                </c:pt>
                <c:pt idx="1">
                  <c:v>242.4</c:v>
                </c:pt>
                <c:pt idx="2">
                  <c:v>196.7</c:v>
                </c:pt>
                <c:pt idx="3">
                  <c:v>158</c:v>
                </c:pt>
                <c:pt idx="4">
                  <c:v>124.8</c:v>
                </c:pt>
                <c:pt idx="5">
                  <c:v>95.75</c:v>
                </c:pt>
                <c:pt idx="6">
                  <c:v>70.400000000000006</c:v>
                </c:pt>
                <c:pt idx="7">
                  <c:v>52.74</c:v>
                </c:pt>
                <c:pt idx="8">
                  <c:v>43.64</c:v>
                </c:pt>
                <c:pt idx="9">
                  <c:v>40.270000000000003</c:v>
                </c:pt>
                <c:pt idx="10">
                  <c:v>39.479999999999997</c:v>
                </c:pt>
                <c:pt idx="11">
                  <c:v>41.25</c:v>
                </c:pt>
                <c:pt idx="12">
                  <c:v>39.9</c:v>
                </c:pt>
                <c:pt idx="13">
                  <c:v>38.5</c:v>
                </c:pt>
                <c:pt idx="14">
                  <c:v>38.9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A-FB8A-7B4A-B029-86D7AFCEA3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19676696"/>
        <c:axId val="719680632"/>
        <c:extLst/>
      </c:scatterChart>
      <c:valAx>
        <c:axId val="719676696"/>
        <c:scaling>
          <c:orientation val="minMax"/>
          <c:max val="50"/>
          <c:min val="-3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/>
                  <a:t>Ambient (°C)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19680632"/>
        <c:crosses val="autoZero"/>
        <c:crossBetween val="midCat"/>
      </c:valAx>
      <c:valAx>
        <c:axId val="719680632"/>
        <c:scaling>
          <c:orientation val="minMax"/>
          <c:max val="500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/>
                  <a:t>Input Power (kW)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crossAx val="719676696"/>
        <c:crosses val="autoZero"/>
        <c:crossBetween val="midCat"/>
        <c:majorUnit val="100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6441474296301529E-2"/>
          <c:y val="2.9235642280050027E-2"/>
          <c:w val="0.68541397693296591"/>
          <c:h val="0.77184586642045616"/>
        </c:manualLayout>
      </c:layout>
      <c:lineChart>
        <c:grouping val="standard"/>
        <c:varyColors val="0"/>
        <c:ser>
          <c:idx val="0"/>
          <c:order val="0"/>
          <c:tx>
            <c:strRef>
              <c:f>'from S&amp;V_8thJan2020'!$C$4</c:f>
              <c:strCache>
                <c:ptCount val="1"/>
                <c:pt idx="0">
                  <c:v>Air-Cooled Screw</c:v>
                </c:pt>
              </c:strCache>
            </c:strRef>
          </c:tx>
          <c:spPr>
            <a:ln w="31750" cap="rnd">
              <a:solidFill>
                <a:schemeClr val="tx2"/>
              </a:solidFill>
              <a:round/>
            </a:ln>
            <a:effectLst/>
          </c:spPr>
          <c:marker>
            <c:symbol val="none"/>
          </c:marker>
          <c:dPt>
            <c:idx val="2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0-CEBA-C449-8481-24041E847C90}"/>
              </c:ext>
            </c:extLst>
          </c:dPt>
          <c:dPt>
            <c:idx val="4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1-CEBA-C449-8481-24041E847C90}"/>
              </c:ext>
            </c:extLst>
          </c:dPt>
          <c:dPt>
            <c:idx val="8"/>
            <c:marker>
              <c:symbol val="circle"/>
              <c:size val="16"/>
              <c:spPr>
                <a:solidFill>
                  <a:schemeClr val="tx2"/>
                </a:solidFill>
                <a:ln w="28575">
                  <a:noFill/>
                </a:ln>
                <a:effectLst/>
              </c:spPr>
            </c:marker>
            <c:bubble3D val="0"/>
            <c:spPr>
              <a:ln w="317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CEBA-C449-8481-24041E847C90}"/>
              </c:ext>
            </c:extLst>
          </c:dPt>
          <c:cat>
            <c:strRef>
              <c:f>'from S&amp;V_8thJan2020'!$B$6:$B$14</c:f>
              <c:strCache>
                <c:ptCount val="9"/>
                <c:pt idx="0">
                  <c:v>63</c:v>
                </c:pt>
                <c:pt idx="1">
                  <c:v>125</c:v>
                </c:pt>
                <c:pt idx="2">
                  <c:v>250</c:v>
                </c:pt>
                <c:pt idx="3">
                  <c:v>500</c:v>
                </c:pt>
                <c:pt idx="4">
                  <c:v>1000</c:v>
                </c:pt>
                <c:pt idx="5">
                  <c:v>2000</c:v>
                </c:pt>
                <c:pt idx="6">
                  <c:v>4000</c:v>
                </c:pt>
                <c:pt idx="7">
                  <c:v>8000</c:v>
                </c:pt>
                <c:pt idx="8">
                  <c:v>A-Weighted Sound Power</c:v>
                </c:pt>
              </c:strCache>
            </c:strRef>
          </c:cat>
          <c:val>
            <c:numRef>
              <c:f>'from S&amp;V_8thJan2020'!$C$6:$C$14</c:f>
              <c:numCache>
                <c:formatCode>General</c:formatCode>
                <c:ptCount val="9"/>
                <c:pt idx="0">
                  <c:v>98</c:v>
                </c:pt>
                <c:pt idx="1">
                  <c:v>98</c:v>
                </c:pt>
                <c:pt idx="2">
                  <c:v>99</c:v>
                </c:pt>
                <c:pt idx="3">
                  <c:v>99</c:v>
                </c:pt>
                <c:pt idx="4">
                  <c:v>99</c:v>
                </c:pt>
                <c:pt idx="5">
                  <c:v>92</c:v>
                </c:pt>
                <c:pt idx="6">
                  <c:v>89</c:v>
                </c:pt>
                <c:pt idx="7">
                  <c:v>84.5</c:v>
                </c:pt>
                <c:pt idx="8">
                  <c:v>102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CEBA-C449-8481-24041E847C90}"/>
            </c:ext>
          </c:extLst>
        </c:ser>
        <c:ser>
          <c:idx val="1"/>
          <c:order val="1"/>
          <c:tx>
            <c:strRef>
              <c:f>'from S&amp;V_8thJan2020'!$D$4</c:f>
              <c:strCache>
                <c:ptCount val="1"/>
                <c:pt idx="0">
                  <c:v>Free Cooling Screw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Pt>
            <c:idx val="8"/>
            <c:marker>
              <c:symbol val="circle"/>
              <c:size val="16"/>
              <c:spPr>
                <a:solidFill>
                  <a:schemeClr val="accent2"/>
                </a:solidFill>
                <a:ln w="28575">
                  <a:noFill/>
                </a:ln>
                <a:effectLst/>
              </c:spPr>
            </c:marker>
            <c:bubble3D val="0"/>
            <c:spPr>
              <a:ln w="317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6-CEBA-C449-8481-24041E847C90}"/>
              </c:ext>
            </c:extLst>
          </c:dPt>
          <c:cat>
            <c:strRef>
              <c:f>'from S&amp;V_8thJan2020'!$B$6:$B$14</c:f>
              <c:strCache>
                <c:ptCount val="9"/>
                <c:pt idx="0">
                  <c:v>63</c:v>
                </c:pt>
                <c:pt idx="1">
                  <c:v>125</c:v>
                </c:pt>
                <c:pt idx="2">
                  <c:v>250</c:v>
                </c:pt>
                <c:pt idx="3">
                  <c:v>500</c:v>
                </c:pt>
                <c:pt idx="4">
                  <c:v>1000</c:v>
                </c:pt>
                <c:pt idx="5">
                  <c:v>2000</c:v>
                </c:pt>
                <c:pt idx="6">
                  <c:v>4000</c:v>
                </c:pt>
                <c:pt idx="7">
                  <c:v>8000</c:v>
                </c:pt>
                <c:pt idx="8">
                  <c:v>A-Weighted Sound Power</c:v>
                </c:pt>
              </c:strCache>
            </c:strRef>
          </c:cat>
          <c:val>
            <c:numRef>
              <c:f>'from S&amp;V_8thJan2020'!$D$6:$D$14</c:f>
              <c:numCache>
                <c:formatCode>General</c:formatCode>
                <c:ptCount val="9"/>
                <c:pt idx="0">
                  <c:v>96</c:v>
                </c:pt>
                <c:pt idx="1">
                  <c:v>109</c:v>
                </c:pt>
                <c:pt idx="2">
                  <c:v>106</c:v>
                </c:pt>
                <c:pt idx="3">
                  <c:v>103</c:v>
                </c:pt>
                <c:pt idx="4">
                  <c:v>102</c:v>
                </c:pt>
                <c:pt idx="5">
                  <c:v>96</c:v>
                </c:pt>
                <c:pt idx="6">
                  <c:v>90</c:v>
                </c:pt>
                <c:pt idx="7">
                  <c:v>84.5</c:v>
                </c:pt>
                <c:pt idx="8">
                  <c:v>106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CEBA-C449-8481-24041E847C90}"/>
            </c:ext>
          </c:extLst>
        </c:ser>
        <c:ser>
          <c:idx val="3"/>
          <c:order val="3"/>
          <c:tx>
            <c:strRef>
              <c:f>'from S&amp;V_8thJan2020'!$H$4</c:f>
              <c:strCache>
                <c:ptCount val="1"/>
                <c:pt idx="0">
                  <c:v>YVAM</c:v>
                </c:pt>
              </c:strCache>
            </c:strRef>
          </c:tx>
          <c:spPr>
            <a:ln w="317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Pt>
            <c:idx val="8"/>
            <c:marker>
              <c:symbol val="circle"/>
              <c:size val="16"/>
              <c:spPr>
                <a:solidFill>
                  <a:schemeClr val="accent1"/>
                </a:solidFill>
                <a:ln w="9525">
                  <a:noFill/>
                </a:ln>
                <a:effectLst/>
              </c:spPr>
            </c:marker>
            <c:bubble3D val="0"/>
            <c:spPr>
              <a:ln w="317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CEBA-C449-8481-24041E847C90}"/>
              </c:ext>
            </c:extLst>
          </c:dPt>
          <c:cat>
            <c:strRef>
              <c:f>'from S&amp;V_8thJan2020'!$B$6:$B$14</c:f>
              <c:strCache>
                <c:ptCount val="9"/>
                <c:pt idx="0">
                  <c:v>63</c:v>
                </c:pt>
                <c:pt idx="1">
                  <c:v>125</c:v>
                </c:pt>
                <c:pt idx="2">
                  <c:v>250</c:v>
                </c:pt>
                <c:pt idx="3">
                  <c:v>500</c:v>
                </c:pt>
                <c:pt idx="4">
                  <c:v>1000</c:v>
                </c:pt>
                <c:pt idx="5">
                  <c:v>2000</c:v>
                </c:pt>
                <c:pt idx="6">
                  <c:v>4000</c:v>
                </c:pt>
                <c:pt idx="7">
                  <c:v>8000</c:v>
                </c:pt>
                <c:pt idx="8">
                  <c:v>A-Weighted Sound Power</c:v>
                </c:pt>
              </c:strCache>
            </c:strRef>
          </c:cat>
          <c:val>
            <c:numRef>
              <c:f>'from S&amp;V_8thJan2020'!$H$6:$H$14</c:f>
              <c:numCache>
                <c:formatCode>0.0</c:formatCode>
                <c:ptCount val="9"/>
                <c:pt idx="0">
                  <c:v>99.5</c:v>
                </c:pt>
                <c:pt idx="1">
                  <c:v>92.5</c:v>
                </c:pt>
                <c:pt idx="2">
                  <c:v>95</c:v>
                </c:pt>
                <c:pt idx="3">
                  <c:v>92.5</c:v>
                </c:pt>
                <c:pt idx="4">
                  <c:v>90</c:v>
                </c:pt>
                <c:pt idx="5">
                  <c:v>85.5</c:v>
                </c:pt>
                <c:pt idx="6">
                  <c:v>88.5</c:v>
                </c:pt>
                <c:pt idx="7">
                  <c:v>84</c:v>
                </c:pt>
                <c:pt idx="8" formatCode="General">
                  <c:v>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CEBA-C449-8481-24041E847C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bg2">
                  <a:lumMod val="50000"/>
                </a:schemeClr>
              </a:solidFill>
              <a:round/>
            </a:ln>
            <a:effectLst/>
          </c:spPr>
        </c:dropLines>
        <c:smooth val="0"/>
        <c:axId val="766818968"/>
        <c:axId val="766822496"/>
        <c:extLst>
          <c:ext xmlns:c15="http://schemas.microsoft.com/office/drawing/2012/chart" uri="{02D57815-91ED-43cb-92C2-25804820EDAC}">
            <c15:filteredLine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'from S&amp;V_8thJan2020'!$G$4</c15:sqref>
                        </c15:formulaRef>
                      </c:ext>
                    </c:extLst>
                    <c:strCache>
                      <c:ptCount val="1"/>
                      <c:pt idx="0">
                        <c:v>YVAM0350 Std Fan + Wrap</c:v>
                      </c:pt>
                    </c:strCache>
                  </c:strRef>
                </c:tx>
                <c:spPr>
                  <a:ln w="57150" cap="rnd">
                    <a:solidFill>
                      <a:srgbClr val="BFFF3D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>
                      <c:ext uri="{02D57815-91ED-43cb-92C2-25804820EDAC}">
                        <c15:formulaRef>
                          <c15:sqref>'from S&amp;V_8thJan2020'!$B$6:$B$14</c15:sqref>
                        </c15:formulaRef>
                      </c:ext>
                    </c:extLst>
                    <c:strCache>
                      <c:ptCount val="9"/>
                      <c:pt idx="0">
                        <c:v>63</c:v>
                      </c:pt>
                      <c:pt idx="1">
                        <c:v>125</c:v>
                      </c:pt>
                      <c:pt idx="2">
                        <c:v>250</c:v>
                      </c:pt>
                      <c:pt idx="3">
                        <c:v>500</c:v>
                      </c:pt>
                      <c:pt idx="4">
                        <c:v>1000</c:v>
                      </c:pt>
                      <c:pt idx="5">
                        <c:v>2000</c:v>
                      </c:pt>
                      <c:pt idx="6">
                        <c:v>4000</c:v>
                      </c:pt>
                      <c:pt idx="7">
                        <c:v>8000</c:v>
                      </c:pt>
                      <c:pt idx="8">
                        <c:v>A-Weighted Sound Power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'from S&amp;V_8thJan2020'!$G$6:$G$13</c15:sqref>
                        </c15:formulaRef>
                      </c:ext>
                    </c:extLst>
                    <c:numCache>
                      <c:formatCode>0.0</c:formatCode>
                      <c:ptCount val="8"/>
                      <c:pt idx="0">
                        <c:v>99.929642592289511</c:v>
                      </c:pt>
                      <c:pt idx="1">
                        <c:v>101.61937533702674</c:v>
                      </c:pt>
                      <c:pt idx="2">
                        <c:v>94.132751449731373</c:v>
                      </c:pt>
                      <c:pt idx="3">
                        <c:v>92.980972228541134</c:v>
                      </c:pt>
                      <c:pt idx="4">
                        <c:v>92.171672530481572</c:v>
                      </c:pt>
                      <c:pt idx="5">
                        <c:v>88.928161221092296</c:v>
                      </c:pt>
                      <c:pt idx="6">
                        <c:v>87.890974961972319</c:v>
                      </c:pt>
                      <c:pt idx="7">
                        <c:v>85.684437185773618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B-CEBA-C449-8481-24041E847C90}"/>
                  </c:ext>
                </c:extLst>
              </c15:ser>
            </c15:filteredLineSeries>
          </c:ext>
        </c:extLst>
      </c:lineChart>
      <c:catAx>
        <c:axId val="76681896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Octave Band Center Frequency (Hz)</a:t>
                </a:r>
              </a:p>
            </c:rich>
          </c:tx>
          <c:layout>
            <c:manualLayout>
              <c:xMode val="edge"/>
              <c:yMode val="edge"/>
              <c:x val="0.29271062367120809"/>
              <c:y val="0.8988227010309930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2">
                <a:lumMod val="7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66822496"/>
        <c:crosses val="autoZero"/>
        <c:auto val="1"/>
        <c:lblAlgn val="ctr"/>
        <c:lblOffset val="100"/>
        <c:tickLblSkip val="1"/>
        <c:noMultiLvlLbl val="0"/>
      </c:catAx>
      <c:valAx>
        <c:axId val="766822496"/>
        <c:scaling>
          <c:orientation val="minMax"/>
          <c:min val="70"/>
        </c:scaling>
        <c:delete val="0"/>
        <c:axPos val="l"/>
        <c:majorGridlines>
          <c:spPr>
            <a:ln w="9525" cap="flat" cmpd="sng" algn="ctr">
              <a:solidFill>
                <a:schemeClr val="bg2">
                  <a:lumMod val="9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2">
                        <a:lumMod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Sound Power Level</a:t>
                </a:r>
              </a:p>
            </c:rich>
          </c:tx>
          <c:layout>
            <c:manualLayout>
              <c:xMode val="edge"/>
              <c:yMode val="edge"/>
              <c:x val="0"/>
              <c:y val="0.2554944307824310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bg2">
                      <a:lumMod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2">
                <a:lumMod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668189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8172667846255195"/>
          <c:y val="0.30414912261677185"/>
          <c:w val="0.21545889414949132"/>
          <c:h val="0.3388040818897897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00" b="0" i="0" u="none" strike="noStrike" kern="1200" baseline="0">
              <a:solidFill>
                <a:schemeClr val="bg2">
                  <a:lumMod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bg2">
              <a:lumMod val="25000"/>
            </a:schemeClr>
          </a:solidFill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06A-AD44-921D-99174431A56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2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Other Chillers</c:v>
                </c:pt>
                <c:pt idx="1">
                  <c:v>Connected Chillers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54.5</c:v>
                </c:pt>
                <c:pt idx="1">
                  <c:v>18.8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06A-AD44-921D-99174431A56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766824064"/>
        <c:axId val="766819752"/>
      </c:barChart>
      <c:catAx>
        <c:axId val="766824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66819752"/>
        <c:crosses val="autoZero"/>
        <c:auto val="1"/>
        <c:lblAlgn val="ctr"/>
        <c:lblOffset val="100"/>
        <c:noMultiLvlLbl val="0"/>
      </c:catAx>
      <c:valAx>
        <c:axId val="766819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2">
                  <a:lumMod val="50000"/>
                  <a:alpha val="20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bg2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200">
                    <a:solidFill>
                      <a:schemeClr val="bg2">
                        <a:lumMod val="50000"/>
                      </a:schemeClr>
                    </a:solidFill>
                  </a:rPr>
                  <a:t>Average</a:t>
                </a:r>
                <a:r>
                  <a:rPr lang="en-US" sz="1200" baseline="0">
                    <a:solidFill>
                      <a:schemeClr val="bg2">
                        <a:lumMod val="50000"/>
                      </a:schemeClr>
                    </a:solidFill>
                  </a:rPr>
                  <a:t> hours to repair</a:t>
                </a:r>
                <a:endParaRPr lang="en-US" sz="1200">
                  <a:solidFill>
                    <a:schemeClr val="bg2">
                      <a:lumMod val="50000"/>
                    </a:schemeClr>
                  </a:solidFill>
                </a:endParaRPr>
              </a:p>
            </c:rich>
          </c:tx>
          <c:layout>
            <c:manualLayout>
              <c:xMode val="edge"/>
              <c:yMode val="edge"/>
              <c:x val="3.3774026762857933E-3"/>
              <c:y val="0.2081666405383314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bg2">
                      <a:lumMod val="50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bg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668240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493241-8294-45D7-9101-A987C4BC8792}" type="datetimeFigureOut">
              <a:rPr lang="en-US" smtClean="0"/>
              <a:t>3/27/2025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D37F3A-CC03-4D09-A9C2-4F6B865BE5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237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5021263" y="696913"/>
            <a:ext cx="3943350" cy="2219325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encabezado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rgbClr val="878785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Header - Use 'Insert &gt;Header &amp; Footer' to modify this text and ‘Apply to all’</a:t>
            </a:r>
            <a:endParaRPr kumimoji="0" lang="de-DE" sz="1000" b="0" i="0" u="none" strike="noStrike" kern="1200" cap="none" spc="0" normalizeH="0" baseline="0" noProof="0">
              <a:ln>
                <a:noFill/>
              </a:ln>
              <a:solidFill>
                <a:srgbClr val="878785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Footer - Use 'Insert &gt;Header &amp; Footer' to modify this text and ‘Apply to all’</a:t>
            </a: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D93DA3-2A01-4D17-B1E9-D362EE71B141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46996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jpe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jpe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jpe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jpe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jpe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jpe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jpe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jpe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jpe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jpe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jpe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jpe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jpe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jpe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jpe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1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4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7.emf"/><Relationship Id="rId4" Type="http://schemas.openxmlformats.org/officeDocument/2006/relationships/image" Target="../media/image2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F926F-30BF-3647-BFEC-71649F3AF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737D035-CAC4-2642-83A3-FC731474834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2924" y="1268413"/>
            <a:ext cx="11306164" cy="4716462"/>
          </a:xfrm>
        </p:spPr>
        <p:txBody>
          <a:bodyPr lIns="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31676C-7559-6E4C-998A-B3A2973AE61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/>
              <a:t>© 2021 Johnson Controls. All Rights Reserved.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9699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5568">
          <p15:clr>
            <a:srgbClr val="FBAE40"/>
          </p15:clr>
        </p15:guide>
        <p15:guide id="2" pos="2112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2 images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8DEAB1-F7C1-1F4E-A210-7B1107FF3E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345C4A4C-6172-064B-A62A-8A2F2588DF0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0880" y="1268411"/>
            <a:ext cx="3438207" cy="226336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C9E3DB24-D01D-CC40-82DC-84519EA5CA7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10880" y="3721512"/>
            <a:ext cx="3438208" cy="22633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C9CC7198-4AF5-E34D-8F34-DEDEDD23335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2913" y="1268413"/>
            <a:ext cx="3438207" cy="4716462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008C747C-4673-1640-B382-EB9BE7914DB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381500" y="1268413"/>
            <a:ext cx="3438206" cy="471646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2F2409-6363-1A4C-BE8C-0D10584EE31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GB"/>
              <a:t>© 2021 Johnson Controls. All Rights Reserved.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4120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EC36B38-52F3-2142-A37D-A6E9EEF2006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42913" y="1254125"/>
            <a:ext cx="11306175" cy="47339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894B643-5258-1D43-A3BE-19A116ED1CC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GB"/>
              <a:t>© 2021 Johnson Controls. All Rights Reserved.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2689664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Table Placeholder 5">
            <a:extLst>
              <a:ext uri="{FF2B5EF4-FFF2-40B4-BE49-F238E27FC236}">
                <a16:creationId xmlns:a16="http://schemas.microsoft.com/office/drawing/2014/main" id="{41C05B6D-E4AF-FB47-BAB5-1998BCB61252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442914" y="1268412"/>
            <a:ext cx="11306174" cy="471646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DF9447D-324C-6D48-9A8C-8A7D5D7AE84B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GB"/>
              <a:t>© 2021 Johnson Controls. All Rights Reserved.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384275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C409D2D-AD2A-FE4D-A6E7-F8CB64A93FD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© 2021 Johnson Controls. All Rights Reserved.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9907312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id="{ECBBB30E-44B1-1F4D-B936-8AC859894984}"/>
              </a:ext>
            </a:extLst>
          </p:cNvPr>
          <p:cNvSpPr txBox="1"/>
          <p:nvPr userDrawn="1"/>
        </p:nvSpPr>
        <p:spPr>
          <a:xfrm>
            <a:off x="471753" y="3524063"/>
            <a:ext cx="3528000" cy="2016126"/>
          </a:xfrm>
          <a:prstGeom prst="rect">
            <a:avLst/>
          </a:prstGeom>
          <a:solidFill>
            <a:srgbClr val="F2F2F2"/>
          </a:solidFill>
        </p:spPr>
        <p:txBody>
          <a:bodyPr wrap="square" lIns="288000" tIns="288000" rIns="288000" bIns="288000" numCol="1" rtlCol="0" anchor="t">
            <a:noAutofit/>
          </a:bodyPr>
          <a:lstStyle/>
          <a:p>
            <a:pPr fontAlgn="auto">
              <a:spcAft>
                <a:spcPts val="1800"/>
              </a:spcAft>
            </a:pPr>
            <a:endParaRPr lang="en-US" sz="2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77A977D-48F4-F74E-A9F9-C7A40618563C}"/>
              </a:ext>
            </a:extLst>
          </p:cNvPr>
          <p:cNvSpPr txBox="1"/>
          <p:nvPr userDrawn="1"/>
        </p:nvSpPr>
        <p:spPr>
          <a:xfrm>
            <a:off x="4179600" y="3524063"/>
            <a:ext cx="3528000" cy="2016126"/>
          </a:xfrm>
          <a:prstGeom prst="rect">
            <a:avLst/>
          </a:prstGeom>
          <a:solidFill>
            <a:srgbClr val="F2F2F2"/>
          </a:solidFill>
        </p:spPr>
        <p:txBody>
          <a:bodyPr wrap="square" lIns="288000" tIns="288000" rIns="288000" bIns="288000" numCol="1" rtlCol="0" anchor="t">
            <a:noAutofit/>
          </a:bodyPr>
          <a:lstStyle/>
          <a:p>
            <a:pPr algn="ctr" fontAlgn="auto">
              <a:spcAft>
                <a:spcPts val="1800"/>
              </a:spcAft>
            </a:pPr>
            <a:endParaRPr lang="en-US" sz="2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8A39EB65-BE72-BA44-BE22-5C2F3F0E0D7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5393" y="3729486"/>
            <a:ext cx="3220721" cy="313932"/>
          </a:xfrm>
          <a:prstGeom prst="rect">
            <a:avLst/>
          </a:prstGeom>
        </p:spPr>
        <p:txBody>
          <a:bodyPr>
            <a:spAutoFit/>
          </a:bodyPr>
          <a:lstStyle>
            <a:lvl1pPr>
              <a:spcAft>
                <a:spcPts val="600"/>
              </a:spcAft>
              <a:buFont typeface="Arial" panose="020B0604020202020204" pitchFamily="34" charset="0"/>
              <a:buNone/>
              <a:defRPr lang="en-GB" sz="1600" b="1" kern="1200" dirty="0" smtClean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22250" indent="-222250">
              <a:tabLst/>
              <a:defRPr lang="en-US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00050" indent="-254000">
              <a:tabLst/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>
              <a:defRPr lang="en-US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marL="266700" lvl="0" indent="-2667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Pct val="75000"/>
              <a:buFont typeface="Wingdings" panose="05000000000000000000" pitchFamily="2" charset="2"/>
              <a:buNone/>
            </a:pPr>
            <a:r>
              <a:rPr lang="en-GB" dirty="0"/>
              <a:t>Click to edit Master text styles</a:t>
            </a:r>
          </a:p>
        </p:txBody>
      </p:sp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13156B09-14F9-F64A-83DF-78E7900757C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5475" y="4114301"/>
            <a:ext cx="3221038" cy="122046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</a:lstStyle>
          <a:p>
            <a:pPr marL="133350" lvl="0" indent="-133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75000"/>
              <a:buFont typeface="Wingdings" panose="05000000000000000000" pitchFamily="2" charset="2"/>
              <a:buChar char="§"/>
              <a:tabLst/>
            </a:pPr>
            <a:r>
              <a:rPr lang="en-GB" dirty="0"/>
              <a:t>Click to edit Master text styles</a:t>
            </a:r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2E4C1A08-EF1E-0746-8623-69FCF38BEB6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333240" y="3729486"/>
            <a:ext cx="3220721" cy="313932"/>
          </a:xfrm>
          <a:prstGeom prst="rect">
            <a:avLst/>
          </a:prstGeom>
        </p:spPr>
        <p:txBody>
          <a:bodyPr>
            <a:spAutoFit/>
          </a:bodyPr>
          <a:lstStyle>
            <a:lvl1pPr>
              <a:spcAft>
                <a:spcPts val="600"/>
              </a:spcAft>
              <a:buFont typeface="Arial" panose="020B0604020202020204" pitchFamily="34" charset="0"/>
              <a:buNone/>
              <a:defRPr lang="en-GB" sz="1600" b="1" kern="1200" dirty="0" smtClean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22250" indent="-222250">
              <a:tabLst/>
              <a:defRPr lang="en-US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00050" indent="-254000">
              <a:tabLst/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>
              <a:defRPr lang="en-US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marL="266700" lvl="0" indent="-2667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Pct val="75000"/>
              <a:buFont typeface="Wingdings" panose="05000000000000000000" pitchFamily="2" charset="2"/>
              <a:buNone/>
            </a:pPr>
            <a:r>
              <a:rPr lang="en-GB" dirty="0"/>
              <a:t>Click to edit Master text styles</a:t>
            </a:r>
          </a:p>
        </p:txBody>
      </p:sp>
      <p:sp>
        <p:nvSpPr>
          <p:cNvPr id="29" name="Text Placeholder 20">
            <a:extLst>
              <a:ext uri="{FF2B5EF4-FFF2-40B4-BE49-F238E27FC236}">
                <a16:creationId xmlns:a16="http://schemas.microsoft.com/office/drawing/2014/main" id="{1C3B9032-10C3-FE4B-B0B1-9B12073EB5D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333081" y="4114301"/>
            <a:ext cx="3221038" cy="122046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</a:lstStyle>
          <a:p>
            <a:pPr marL="133350" lvl="0" indent="-133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75000"/>
              <a:buFont typeface="Wingdings" panose="05000000000000000000" pitchFamily="2" charset="2"/>
              <a:buChar char="§"/>
              <a:tabLst/>
            </a:pPr>
            <a:r>
              <a:rPr lang="en-GB" dirty="0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74E66C-08F2-D849-88B6-B5EDEBCF23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10BAA5-A555-5D40-BB2E-CBE38081077C}"/>
              </a:ext>
            </a:extLst>
          </p:cNvPr>
          <p:cNvSpPr txBox="1"/>
          <p:nvPr userDrawn="1"/>
        </p:nvSpPr>
        <p:spPr>
          <a:xfrm>
            <a:off x="471753" y="1412875"/>
            <a:ext cx="3528000" cy="2016126"/>
          </a:xfrm>
          <a:prstGeom prst="rect">
            <a:avLst/>
          </a:prstGeom>
          <a:solidFill>
            <a:srgbClr val="F2F2F2"/>
          </a:solidFill>
        </p:spPr>
        <p:txBody>
          <a:bodyPr wrap="square" lIns="288000" tIns="288000" rIns="288000" bIns="288000" numCol="1" rtlCol="0" anchor="t">
            <a:noAutofit/>
          </a:bodyPr>
          <a:lstStyle/>
          <a:p>
            <a:pPr fontAlgn="auto">
              <a:spcAft>
                <a:spcPts val="1800"/>
              </a:spcAft>
            </a:pPr>
            <a:endParaRPr lang="en-US" sz="2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C56128-E016-3B40-80D0-546F8DB28ABA}"/>
              </a:ext>
            </a:extLst>
          </p:cNvPr>
          <p:cNvSpPr txBox="1"/>
          <p:nvPr userDrawn="1"/>
        </p:nvSpPr>
        <p:spPr>
          <a:xfrm>
            <a:off x="4179600" y="1412875"/>
            <a:ext cx="3528000" cy="2016126"/>
          </a:xfrm>
          <a:prstGeom prst="rect">
            <a:avLst/>
          </a:prstGeom>
          <a:solidFill>
            <a:srgbClr val="F2F2F2"/>
          </a:solidFill>
        </p:spPr>
        <p:txBody>
          <a:bodyPr wrap="square" lIns="288000" tIns="288000" rIns="288000" bIns="288000" numCol="1" rtlCol="0" anchor="t">
            <a:noAutofit/>
          </a:bodyPr>
          <a:lstStyle/>
          <a:p>
            <a:pPr algn="ctr" fontAlgn="auto">
              <a:spcAft>
                <a:spcPts val="1800"/>
              </a:spcAft>
            </a:pPr>
            <a:endParaRPr lang="en-US" sz="2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DD4FDB9-36B2-BC4D-869C-501F77BA685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5393" y="1618298"/>
            <a:ext cx="3220721" cy="313932"/>
          </a:xfrm>
          <a:prstGeom prst="rect">
            <a:avLst/>
          </a:prstGeom>
        </p:spPr>
        <p:txBody>
          <a:bodyPr>
            <a:spAutoFit/>
          </a:bodyPr>
          <a:lstStyle>
            <a:lvl1pPr>
              <a:spcAft>
                <a:spcPts val="600"/>
              </a:spcAft>
              <a:buFont typeface="Arial" panose="020B0604020202020204" pitchFamily="34" charset="0"/>
              <a:buNone/>
              <a:defRPr lang="en-GB" sz="1600" b="1" kern="1200" dirty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22250" indent="-222250">
              <a:tabLst/>
              <a:defRPr lang="en-US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00050" indent="-254000">
              <a:tabLst/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>
              <a:defRPr lang="en-US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marL="266700" lvl="0" indent="-2667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Pct val="75000"/>
              <a:buFont typeface="Wingdings" panose="05000000000000000000" pitchFamily="2" charset="2"/>
              <a:buNone/>
            </a:pPr>
            <a:r>
              <a:rPr lang="en-GB" dirty="0"/>
              <a:t>Click to edit Master text styles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BFD3FDE4-6182-FD48-96BB-A2463A0A298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039581" y="1412875"/>
            <a:ext cx="3709507" cy="413226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6B86BFDE-04E4-BF4C-BCD6-660C8F81B52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5475" y="2003113"/>
            <a:ext cx="3221038" cy="1220465"/>
          </a:xfrm>
          <a:prstGeom prst="rect">
            <a:avLst/>
          </a:prstGeom>
        </p:spPr>
        <p:txBody>
          <a:bodyPr>
            <a:noAutofit/>
          </a:bodyPr>
          <a:lstStyle>
            <a:lvl1pPr marL="133350" indent="-133350">
              <a:tabLst/>
              <a:defRPr sz="1400"/>
            </a:lvl1pPr>
            <a:lvl2pPr>
              <a:buNone/>
              <a:defRPr/>
            </a:lvl2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93D31F70-2A98-714E-AC41-D51E3B6C841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333240" y="1618298"/>
            <a:ext cx="3220721" cy="313932"/>
          </a:xfrm>
          <a:prstGeom prst="rect">
            <a:avLst/>
          </a:prstGeom>
        </p:spPr>
        <p:txBody>
          <a:bodyPr>
            <a:spAutoFit/>
          </a:bodyPr>
          <a:lstStyle>
            <a:lvl1pPr>
              <a:spcAft>
                <a:spcPts val="600"/>
              </a:spcAft>
              <a:buFont typeface="Arial" panose="020B0604020202020204" pitchFamily="34" charset="0"/>
              <a:buNone/>
              <a:defRPr lang="en-GB" sz="1600" b="1" kern="1200" dirty="0" smtClean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22250" indent="-222250">
              <a:tabLst/>
              <a:defRPr lang="en-US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00050" indent="-254000">
              <a:tabLst/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>
              <a:defRPr lang="en-US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marL="266700" lvl="0" indent="-2667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Pct val="75000"/>
              <a:buFont typeface="Wingdings" panose="05000000000000000000" pitchFamily="2" charset="2"/>
              <a:buNone/>
            </a:pPr>
            <a:r>
              <a:rPr lang="en-GB" dirty="0"/>
              <a:t>Click to edit Master text styles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2EA79D53-C643-8046-ACCF-8453988E7B4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333081" y="2003113"/>
            <a:ext cx="3221038" cy="122046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</a:lstStyle>
          <a:p>
            <a:pPr marL="133350" lvl="0" indent="-133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75000"/>
              <a:buFont typeface="Wingdings" panose="05000000000000000000" pitchFamily="2" charset="2"/>
              <a:buChar char="§"/>
              <a:tabLst/>
            </a:pPr>
            <a:r>
              <a:rPr lang="en-GB" dirty="0"/>
              <a:t>Click to edit Master text styles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CFD2F1-0965-F340-9DB2-7B1BE07EEAEA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GB"/>
              <a:t>© 2021 Johnson Controls. All Rights Reserved.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7511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id="{ECBBB30E-44B1-1F4D-B936-8AC859894984}"/>
              </a:ext>
            </a:extLst>
          </p:cNvPr>
          <p:cNvSpPr txBox="1"/>
          <p:nvPr userDrawn="1"/>
        </p:nvSpPr>
        <p:spPr>
          <a:xfrm>
            <a:off x="461593" y="3524063"/>
            <a:ext cx="3528000" cy="2016126"/>
          </a:xfrm>
          <a:prstGeom prst="rect">
            <a:avLst/>
          </a:prstGeom>
          <a:gradFill>
            <a:gsLst>
              <a:gs pos="93000">
                <a:srgbClr val="0070C0"/>
              </a:gs>
              <a:gs pos="8000">
                <a:srgbClr val="00275B"/>
              </a:gs>
            </a:gsLst>
            <a:lin ang="0" scaled="1"/>
          </a:gradFill>
        </p:spPr>
        <p:txBody>
          <a:bodyPr wrap="square" lIns="288000" tIns="288000" rIns="288000" bIns="288000" numCol="1" rtlCol="0" anchor="t">
            <a:noAutofit/>
          </a:bodyPr>
          <a:lstStyle/>
          <a:p>
            <a:pPr fontAlgn="auto">
              <a:spcAft>
                <a:spcPts val="1800"/>
              </a:spcAft>
            </a:pPr>
            <a:endParaRPr lang="en-US" sz="2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77A977D-48F4-F74E-A9F9-C7A40618563C}"/>
              </a:ext>
            </a:extLst>
          </p:cNvPr>
          <p:cNvSpPr txBox="1"/>
          <p:nvPr userDrawn="1"/>
        </p:nvSpPr>
        <p:spPr>
          <a:xfrm>
            <a:off x="4169440" y="3524063"/>
            <a:ext cx="3528000" cy="2016126"/>
          </a:xfrm>
          <a:prstGeom prst="rect">
            <a:avLst/>
          </a:prstGeom>
          <a:gradFill>
            <a:gsLst>
              <a:gs pos="93000">
                <a:srgbClr val="0070C0"/>
              </a:gs>
              <a:gs pos="8000">
                <a:srgbClr val="00275B"/>
              </a:gs>
            </a:gsLst>
            <a:lin ang="0" scaled="1"/>
          </a:gradFill>
        </p:spPr>
        <p:txBody>
          <a:bodyPr wrap="square" lIns="288000" tIns="288000" rIns="288000" bIns="288000" numCol="1" rtlCol="0" anchor="t">
            <a:noAutofit/>
          </a:bodyPr>
          <a:lstStyle/>
          <a:p>
            <a:pPr algn="ctr" fontAlgn="auto">
              <a:spcAft>
                <a:spcPts val="1800"/>
              </a:spcAft>
            </a:pPr>
            <a:endParaRPr lang="en-US" sz="2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8A39EB65-BE72-BA44-BE22-5C2F3F0E0D7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15233" y="3729486"/>
            <a:ext cx="3220721" cy="221599"/>
          </a:xfrm>
          <a:prstGeom prst="rect">
            <a:avLst/>
          </a:prstGeom>
        </p:spPr>
        <p:txBody>
          <a:bodyPr>
            <a:spAutoFit/>
          </a:bodyPr>
          <a:lstStyle>
            <a:lvl1pPr>
              <a:spcAft>
                <a:spcPts val="600"/>
              </a:spcAft>
              <a:buFont typeface="Arial" panose="020B0604020202020204" pitchFamily="34" charset="0"/>
              <a:buNone/>
              <a:defRPr lang="en-GB" sz="1600" b="1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22250" indent="-222250">
              <a:tabLst/>
              <a:defRPr lang="en-US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00050" indent="-254000">
              <a:tabLst/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>
              <a:defRPr lang="en-US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marL="266700" lvl="0" indent="-2667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Pct val="75000"/>
              <a:buFont typeface="Wingdings" panose="05000000000000000000" pitchFamily="2" charset="2"/>
              <a:buNone/>
            </a:pPr>
            <a:r>
              <a:rPr lang="en-GB" dirty="0"/>
              <a:t>Click to edit Master text styles</a:t>
            </a:r>
          </a:p>
        </p:txBody>
      </p:sp>
      <p:sp>
        <p:nvSpPr>
          <p:cNvPr id="27" name="Text Placeholder 20">
            <a:extLst>
              <a:ext uri="{FF2B5EF4-FFF2-40B4-BE49-F238E27FC236}">
                <a16:creationId xmlns:a16="http://schemas.microsoft.com/office/drawing/2014/main" id="{13156B09-14F9-F64A-83DF-78E7900757C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5315" y="4114301"/>
            <a:ext cx="3221038" cy="122046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lang="en-GB" sz="14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</a:lstStyle>
          <a:p>
            <a:pPr marL="133350" lvl="0" indent="-133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75000"/>
              <a:buFont typeface="Wingdings" panose="05000000000000000000" pitchFamily="2" charset="2"/>
              <a:buChar char="§"/>
              <a:tabLst/>
            </a:pPr>
            <a:r>
              <a:rPr lang="en-GB" dirty="0"/>
              <a:t>Click to edit Master text styles</a:t>
            </a:r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2E4C1A08-EF1E-0746-8623-69FCF38BEB6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323080" y="3729486"/>
            <a:ext cx="3220721" cy="221599"/>
          </a:xfrm>
          <a:prstGeom prst="rect">
            <a:avLst/>
          </a:prstGeom>
        </p:spPr>
        <p:txBody>
          <a:bodyPr>
            <a:spAutoFit/>
          </a:bodyPr>
          <a:lstStyle>
            <a:lvl1pPr>
              <a:spcAft>
                <a:spcPts val="600"/>
              </a:spcAft>
              <a:buFont typeface="Arial" panose="020B0604020202020204" pitchFamily="34" charset="0"/>
              <a:buNone/>
              <a:defRPr lang="en-GB" sz="1600" b="1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22250" indent="-222250">
              <a:tabLst/>
              <a:defRPr lang="en-US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00050" indent="-254000">
              <a:tabLst/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>
              <a:defRPr lang="en-US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marL="266700" lvl="0" indent="-2667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Pct val="75000"/>
              <a:buFont typeface="Wingdings" panose="05000000000000000000" pitchFamily="2" charset="2"/>
              <a:buNone/>
            </a:pPr>
            <a:r>
              <a:rPr lang="en-GB" dirty="0"/>
              <a:t>Click to edit Master text styles</a:t>
            </a:r>
          </a:p>
        </p:txBody>
      </p:sp>
      <p:sp>
        <p:nvSpPr>
          <p:cNvPr id="29" name="Text Placeholder 20">
            <a:extLst>
              <a:ext uri="{FF2B5EF4-FFF2-40B4-BE49-F238E27FC236}">
                <a16:creationId xmlns:a16="http://schemas.microsoft.com/office/drawing/2014/main" id="{1C3B9032-10C3-FE4B-B0B1-9B12073EB5D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322921" y="4114301"/>
            <a:ext cx="3221038" cy="122046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lang="en-GB" sz="14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</a:lstStyle>
          <a:p>
            <a:pPr marL="133350" lvl="0" indent="-133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75000"/>
              <a:buFont typeface="Wingdings" panose="05000000000000000000" pitchFamily="2" charset="2"/>
              <a:buChar char="§"/>
              <a:tabLst/>
            </a:pPr>
            <a:r>
              <a:rPr lang="en-GB" dirty="0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74E66C-08F2-D849-88B6-B5EDEBCF23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10BAA5-A555-5D40-BB2E-CBE38081077C}"/>
              </a:ext>
            </a:extLst>
          </p:cNvPr>
          <p:cNvSpPr txBox="1"/>
          <p:nvPr userDrawn="1"/>
        </p:nvSpPr>
        <p:spPr>
          <a:xfrm>
            <a:off x="461593" y="1412875"/>
            <a:ext cx="3528000" cy="2016126"/>
          </a:xfrm>
          <a:prstGeom prst="rect">
            <a:avLst/>
          </a:prstGeom>
          <a:gradFill>
            <a:gsLst>
              <a:gs pos="93000">
                <a:srgbClr val="0070C0"/>
              </a:gs>
              <a:gs pos="8000">
                <a:srgbClr val="00275B"/>
              </a:gs>
            </a:gsLst>
            <a:lin ang="0" scaled="1"/>
          </a:gradFill>
        </p:spPr>
        <p:txBody>
          <a:bodyPr wrap="square" lIns="288000" tIns="288000" rIns="288000" bIns="288000" numCol="1" rtlCol="0" anchor="t">
            <a:noAutofit/>
          </a:bodyPr>
          <a:lstStyle/>
          <a:p>
            <a:pPr fontAlgn="auto">
              <a:spcAft>
                <a:spcPts val="1800"/>
              </a:spcAft>
            </a:pPr>
            <a:endParaRPr lang="en-US" sz="2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C56128-E016-3B40-80D0-546F8DB28ABA}"/>
              </a:ext>
            </a:extLst>
          </p:cNvPr>
          <p:cNvSpPr txBox="1"/>
          <p:nvPr userDrawn="1"/>
        </p:nvSpPr>
        <p:spPr>
          <a:xfrm>
            <a:off x="4169440" y="1412875"/>
            <a:ext cx="3528000" cy="2016126"/>
          </a:xfrm>
          <a:prstGeom prst="rect">
            <a:avLst/>
          </a:prstGeom>
          <a:gradFill>
            <a:gsLst>
              <a:gs pos="93000">
                <a:srgbClr val="0070C0"/>
              </a:gs>
              <a:gs pos="8000">
                <a:srgbClr val="00275B"/>
              </a:gs>
            </a:gsLst>
            <a:lin ang="0" scaled="1"/>
          </a:gradFill>
        </p:spPr>
        <p:txBody>
          <a:bodyPr wrap="square" lIns="288000" tIns="288000" rIns="288000" bIns="288000" numCol="1" rtlCol="0" anchor="t">
            <a:noAutofit/>
          </a:bodyPr>
          <a:lstStyle/>
          <a:p>
            <a:pPr algn="ctr" fontAlgn="auto">
              <a:spcAft>
                <a:spcPts val="1800"/>
              </a:spcAft>
            </a:pPr>
            <a:endParaRPr lang="en-US" sz="2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DD4FDB9-36B2-BC4D-869C-501F77BA685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5233" y="1618298"/>
            <a:ext cx="3220721" cy="221599"/>
          </a:xfrm>
          <a:prstGeom prst="rect">
            <a:avLst/>
          </a:prstGeom>
        </p:spPr>
        <p:txBody>
          <a:bodyPr>
            <a:spAutoFit/>
          </a:bodyPr>
          <a:lstStyle>
            <a:lvl1pPr>
              <a:spcAft>
                <a:spcPts val="600"/>
              </a:spcAft>
              <a:buFont typeface="Arial" panose="020B0604020202020204" pitchFamily="34" charset="0"/>
              <a:buNone/>
              <a:defRPr lang="en-GB" sz="1600" b="1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22250" indent="-222250">
              <a:tabLst/>
              <a:defRPr lang="en-US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00050" indent="-254000">
              <a:tabLst/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>
              <a:defRPr lang="en-US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marL="266700" lvl="0" indent="-2667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Pct val="75000"/>
              <a:buFont typeface="Wingdings" panose="05000000000000000000" pitchFamily="2" charset="2"/>
              <a:buNone/>
            </a:pPr>
            <a:r>
              <a:rPr lang="en-GB" dirty="0"/>
              <a:t>Click to edit Master text styles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BFD3FDE4-6182-FD48-96BB-A2463A0A298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039581" y="1412875"/>
            <a:ext cx="3709507" cy="413226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6B86BFDE-04E4-BF4C-BCD6-660C8F81B52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15315" y="2003113"/>
            <a:ext cx="3221038" cy="1220465"/>
          </a:xfrm>
          <a:prstGeom prst="rect">
            <a:avLst/>
          </a:prstGeom>
        </p:spPr>
        <p:txBody>
          <a:bodyPr>
            <a:noAutofit/>
          </a:bodyPr>
          <a:lstStyle>
            <a:lvl1pPr marL="133350" indent="-133350">
              <a:tabLst/>
              <a:defRPr sz="1400">
                <a:solidFill>
                  <a:schemeClr val="bg1"/>
                </a:solidFill>
              </a:defRPr>
            </a:lvl1pPr>
            <a:lvl2pPr>
              <a:buNone/>
              <a:defRPr/>
            </a:lvl2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93D31F70-2A98-714E-AC41-D51E3B6C841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323080" y="1618298"/>
            <a:ext cx="3220721" cy="221599"/>
          </a:xfrm>
          <a:prstGeom prst="rect">
            <a:avLst/>
          </a:prstGeom>
        </p:spPr>
        <p:txBody>
          <a:bodyPr>
            <a:spAutoFit/>
          </a:bodyPr>
          <a:lstStyle>
            <a:lvl1pPr>
              <a:spcAft>
                <a:spcPts val="600"/>
              </a:spcAft>
              <a:buFont typeface="Arial" panose="020B0604020202020204" pitchFamily="34" charset="0"/>
              <a:buNone/>
              <a:defRPr lang="en-GB" sz="1600" b="1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22250" indent="-222250">
              <a:tabLst/>
              <a:defRPr lang="en-US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00050" indent="-254000">
              <a:tabLst/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>
              <a:defRPr lang="en-US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marL="266700" lvl="0" indent="-2667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Pct val="75000"/>
              <a:buFont typeface="Wingdings" panose="05000000000000000000" pitchFamily="2" charset="2"/>
              <a:buNone/>
            </a:pPr>
            <a:r>
              <a:rPr lang="en-GB" dirty="0"/>
              <a:t>Click to edit Master text styles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2EA79D53-C643-8046-ACCF-8453988E7B4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322921" y="2003113"/>
            <a:ext cx="3221038" cy="122046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lang="en-GB" sz="14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</a:lstStyle>
          <a:p>
            <a:pPr marL="133350" lvl="0" indent="-133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75000"/>
              <a:buFont typeface="Wingdings" panose="05000000000000000000" pitchFamily="2" charset="2"/>
              <a:buChar char="§"/>
              <a:tabLst/>
            </a:pPr>
            <a:r>
              <a:rPr lang="en-GB" dirty="0"/>
              <a:t>Click to edit Master text styles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476589-84A5-B749-8B95-FF0F82BF827F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GB"/>
              <a:t>© 2021 Johnson Controls. All Rights Reserved.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661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4E66C-08F2-D849-88B6-B5EDEBCF23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10BAA5-A555-5D40-BB2E-CBE38081077C}"/>
              </a:ext>
            </a:extLst>
          </p:cNvPr>
          <p:cNvSpPr txBox="1"/>
          <p:nvPr userDrawn="1"/>
        </p:nvSpPr>
        <p:spPr>
          <a:xfrm>
            <a:off x="461593" y="1412875"/>
            <a:ext cx="3528000" cy="2016126"/>
          </a:xfrm>
          <a:prstGeom prst="rect">
            <a:avLst/>
          </a:prstGeom>
          <a:solidFill>
            <a:srgbClr val="F2F2F2"/>
          </a:solidFill>
        </p:spPr>
        <p:txBody>
          <a:bodyPr wrap="square" lIns="288000" tIns="288000" rIns="288000" bIns="288000" numCol="1" rtlCol="0" anchor="t">
            <a:noAutofit/>
          </a:bodyPr>
          <a:lstStyle/>
          <a:p>
            <a:pPr fontAlgn="auto">
              <a:spcAft>
                <a:spcPts val="1800"/>
              </a:spcAft>
            </a:pPr>
            <a:endParaRPr lang="en-US" sz="2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C56128-E016-3B40-80D0-546F8DB28ABA}"/>
              </a:ext>
            </a:extLst>
          </p:cNvPr>
          <p:cNvSpPr txBox="1"/>
          <p:nvPr userDrawn="1"/>
        </p:nvSpPr>
        <p:spPr>
          <a:xfrm>
            <a:off x="4332000" y="1412875"/>
            <a:ext cx="3528000" cy="2016126"/>
          </a:xfrm>
          <a:prstGeom prst="rect">
            <a:avLst/>
          </a:prstGeom>
          <a:solidFill>
            <a:srgbClr val="F2F2F2"/>
          </a:solidFill>
        </p:spPr>
        <p:txBody>
          <a:bodyPr wrap="square" lIns="288000" tIns="288000" rIns="288000" bIns="288000" numCol="1" rtlCol="0" anchor="t">
            <a:noAutofit/>
          </a:bodyPr>
          <a:lstStyle/>
          <a:p>
            <a:pPr algn="ctr" fontAlgn="auto">
              <a:spcAft>
                <a:spcPts val="1800"/>
              </a:spcAft>
            </a:pPr>
            <a:endParaRPr lang="en-US" sz="2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6C121F-4B4A-0944-9EA1-91C7D97B1EC0}"/>
              </a:ext>
            </a:extLst>
          </p:cNvPr>
          <p:cNvSpPr txBox="1"/>
          <p:nvPr userDrawn="1"/>
        </p:nvSpPr>
        <p:spPr>
          <a:xfrm>
            <a:off x="8212302" y="1412875"/>
            <a:ext cx="3528000" cy="2016126"/>
          </a:xfrm>
          <a:prstGeom prst="rect">
            <a:avLst/>
          </a:prstGeom>
          <a:solidFill>
            <a:srgbClr val="F2F2F2"/>
          </a:solidFill>
        </p:spPr>
        <p:txBody>
          <a:bodyPr wrap="square" lIns="288000" tIns="288000" rIns="288000" bIns="288000" numCol="1" rtlCol="0" anchor="t">
            <a:noAutofit/>
          </a:bodyPr>
          <a:lstStyle/>
          <a:p>
            <a:pPr algn="ctr" fontAlgn="auto">
              <a:spcAft>
                <a:spcPts val="1800"/>
              </a:spcAft>
            </a:pPr>
            <a:endParaRPr lang="en-US" sz="2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78268F-621C-924E-9392-FA633A60346B}"/>
              </a:ext>
            </a:extLst>
          </p:cNvPr>
          <p:cNvSpPr txBox="1"/>
          <p:nvPr userDrawn="1"/>
        </p:nvSpPr>
        <p:spPr>
          <a:xfrm>
            <a:off x="461858" y="3529351"/>
            <a:ext cx="3528000" cy="2016126"/>
          </a:xfrm>
          <a:prstGeom prst="rect">
            <a:avLst/>
          </a:prstGeom>
          <a:solidFill>
            <a:srgbClr val="F2F2F2"/>
          </a:solidFill>
        </p:spPr>
        <p:txBody>
          <a:bodyPr wrap="square" lIns="288000" tIns="288000" rIns="288000" bIns="288000" numCol="1" rtlCol="0" anchor="t">
            <a:noAutofit/>
          </a:bodyPr>
          <a:lstStyle/>
          <a:p>
            <a:pPr fontAlgn="auto">
              <a:spcAft>
                <a:spcPts val="1800"/>
              </a:spcAft>
            </a:pPr>
            <a:endParaRPr lang="en-US" sz="2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DEC313-2DAD-3041-8A9B-981CCB520D22}"/>
              </a:ext>
            </a:extLst>
          </p:cNvPr>
          <p:cNvSpPr txBox="1"/>
          <p:nvPr userDrawn="1"/>
        </p:nvSpPr>
        <p:spPr>
          <a:xfrm>
            <a:off x="4332000" y="3529351"/>
            <a:ext cx="3528000" cy="2016126"/>
          </a:xfrm>
          <a:prstGeom prst="rect">
            <a:avLst/>
          </a:prstGeom>
          <a:solidFill>
            <a:srgbClr val="F2F2F2"/>
          </a:solidFill>
        </p:spPr>
        <p:txBody>
          <a:bodyPr wrap="square" lIns="288000" tIns="288000" rIns="288000" bIns="288000" numCol="1" rtlCol="0" anchor="t">
            <a:noAutofit/>
          </a:bodyPr>
          <a:lstStyle/>
          <a:p>
            <a:pPr algn="ctr" fontAlgn="auto">
              <a:spcAft>
                <a:spcPts val="1800"/>
              </a:spcAft>
            </a:pPr>
            <a:endParaRPr lang="en-US" sz="2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058092-2092-9640-A918-C898978CD0CF}"/>
              </a:ext>
            </a:extLst>
          </p:cNvPr>
          <p:cNvSpPr txBox="1"/>
          <p:nvPr userDrawn="1"/>
        </p:nvSpPr>
        <p:spPr>
          <a:xfrm>
            <a:off x="8212302" y="3529351"/>
            <a:ext cx="3528000" cy="2016126"/>
          </a:xfrm>
          <a:prstGeom prst="rect">
            <a:avLst/>
          </a:prstGeom>
          <a:solidFill>
            <a:srgbClr val="F2F2F2"/>
          </a:solidFill>
        </p:spPr>
        <p:txBody>
          <a:bodyPr wrap="square" lIns="288000" tIns="288000" rIns="288000" bIns="288000" numCol="1" rtlCol="0" anchor="t">
            <a:noAutofit/>
          </a:bodyPr>
          <a:lstStyle/>
          <a:p>
            <a:pPr algn="ctr" fontAlgn="auto">
              <a:spcAft>
                <a:spcPts val="1800"/>
              </a:spcAft>
            </a:pPr>
            <a:endParaRPr lang="en-US" sz="2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41C09773-1DAE-1443-9BFC-DD2BCB9AE06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15233" y="3729486"/>
            <a:ext cx="3220721" cy="313932"/>
          </a:xfrm>
          <a:prstGeom prst="rect">
            <a:avLst/>
          </a:prstGeom>
        </p:spPr>
        <p:txBody>
          <a:bodyPr>
            <a:spAutoFit/>
          </a:bodyPr>
          <a:lstStyle>
            <a:lvl1pPr>
              <a:spcAft>
                <a:spcPts val="600"/>
              </a:spcAft>
              <a:buFont typeface="Arial" panose="020B0604020202020204" pitchFamily="34" charset="0"/>
              <a:buNone/>
              <a:defRPr lang="en-GB" sz="1600" b="1" kern="1200" dirty="0" smtClean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22250" indent="-222250">
              <a:tabLst/>
              <a:defRPr lang="en-US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00050" indent="-254000">
              <a:tabLst/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>
              <a:defRPr lang="en-US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marL="266700" lvl="0" indent="-2667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Pct val="75000"/>
              <a:buFont typeface="Wingdings" panose="05000000000000000000" pitchFamily="2" charset="2"/>
              <a:buNone/>
            </a:pPr>
            <a:r>
              <a:rPr lang="en-GB" dirty="0"/>
              <a:t>Click to edit Master text styles</a:t>
            </a:r>
          </a:p>
        </p:txBody>
      </p:sp>
      <p:sp>
        <p:nvSpPr>
          <p:cNvPr id="18" name="Text Placeholder 20">
            <a:extLst>
              <a:ext uri="{FF2B5EF4-FFF2-40B4-BE49-F238E27FC236}">
                <a16:creationId xmlns:a16="http://schemas.microsoft.com/office/drawing/2014/main" id="{F818F74A-5F37-AF4D-8592-CDD18814DF7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15315" y="4114301"/>
            <a:ext cx="3221038" cy="122046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</a:lstStyle>
          <a:p>
            <a:pPr marL="133350" lvl="0" indent="-133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75000"/>
              <a:buFont typeface="Wingdings" panose="05000000000000000000" pitchFamily="2" charset="2"/>
              <a:buChar char="§"/>
              <a:tabLst/>
            </a:pPr>
            <a:r>
              <a:rPr lang="en-GB" dirty="0"/>
              <a:t>Click to edit Master text styles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6D5B530F-F83B-3641-8236-83B2282263B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485640" y="3729486"/>
            <a:ext cx="3220721" cy="313932"/>
          </a:xfrm>
          <a:prstGeom prst="rect">
            <a:avLst/>
          </a:prstGeom>
        </p:spPr>
        <p:txBody>
          <a:bodyPr>
            <a:spAutoFit/>
          </a:bodyPr>
          <a:lstStyle>
            <a:lvl1pPr>
              <a:spcAft>
                <a:spcPts val="600"/>
              </a:spcAft>
              <a:buFont typeface="Arial" panose="020B0604020202020204" pitchFamily="34" charset="0"/>
              <a:buNone/>
              <a:defRPr lang="en-GB" sz="1600" b="1" kern="1200" dirty="0" smtClean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22250" indent="-222250">
              <a:tabLst/>
              <a:defRPr lang="en-US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00050" indent="-254000">
              <a:tabLst/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>
              <a:defRPr lang="en-US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marL="266700" lvl="0" indent="-2667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Pct val="75000"/>
              <a:buFont typeface="Wingdings" panose="05000000000000000000" pitchFamily="2" charset="2"/>
              <a:buNone/>
            </a:pPr>
            <a:r>
              <a:rPr lang="en-GB" dirty="0"/>
              <a:t>Click to edit Master text styles</a:t>
            </a:r>
          </a:p>
        </p:txBody>
      </p:sp>
      <p:sp>
        <p:nvSpPr>
          <p:cNvPr id="20" name="Text Placeholder 20">
            <a:extLst>
              <a:ext uri="{FF2B5EF4-FFF2-40B4-BE49-F238E27FC236}">
                <a16:creationId xmlns:a16="http://schemas.microsoft.com/office/drawing/2014/main" id="{4EC6C8F9-5A19-A44F-9CB4-338547C1D9D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485481" y="4114301"/>
            <a:ext cx="3221038" cy="122046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</a:lstStyle>
          <a:p>
            <a:pPr marL="133350" lvl="0" indent="-133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75000"/>
              <a:buFont typeface="Wingdings" panose="05000000000000000000" pitchFamily="2" charset="2"/>
              <a:buChar char="§"/>
              <a:tabLst/>
            </a:pPr>
            <a:r>
              <a:rPr lang="en-GB" dirty="0"/>
              <a:t>Click to edit Master text styles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D27E74E5-A036-504C-980B-E4D4CCC0E56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5233" y="1618298"/>
            <a:ext cx="3220721" cy="313932"/>
          </a:xfrm>
          <a:prstGeom prst="rect">
            <a:avLst/>
          </a:prstGeom>
        </p:spPr>
        <p:txBody>
          <a:bodyPr>
            <a:spAutoFit/>
          </a:bodyPr>
          <a:lstStyle>
            <a:lvl1pPr>
              <a:spcAft>
                <a:spcPts val="600"/>
              </a:spcAft>
              <a:buFont typeface="Arial" panose="020B0604020202020204" pitchFamily="34" charset="0"/>
              <a:buNone/>
              <a:defRPr lang="en-GB" sz="1600" b="1" kern="1200" dirty="0" smtClean="0">
                <a:solidFill>
                  <a:srgbClr val="00539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22250" indent="-222250">
              <a:tabLst/>
              <a:defRPr lang="en-US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00050" indent="-254000">
              <a:tabLst/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>
              <a:defRPr lang="en-US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marL="266700" lvl="0" indent="-2667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Pct val="75000"/>
              <a:buFont typeface="Wingdings" panose="05000000000000000000" pitchFamily="2" charset="2"/>
              <a:buNone/>
            </a:pPr>
            <a:r>
              <a:rPr lang="en-GB" dirty="0"/>
              <a:t>Click to edit Master text styles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5479B7D0-49C4-F244-BC3C-03638E048BC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15315" y="2003113"/>
            <a:ext cx="3221038" cy="1220465"/>
          </a:xfrm>
          <a:prstGeom prst="rect">
            <a:avLst/>
          </a:prstGeom>
        </p:spPr>
        <p:txBody>
          <a:bodyPr>
            <a:noAutofit/>
          </a:bodyPr>
          <a:lstStyle>
            <a:lvl1pPr marL="133350" indent="-133350">
              <a:tabLst/>
              <a:defRPr sz="1400"/>
            </a:lvl1pPr>
            <a:lvl2pPr>
              <a:buNone/>
              <a:defRPr/>
            </a:lvl2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47A40E0C-65F1-7E43-BA0E-54EF4EFBC5F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85640" y="1618298"/>
            <a:ext cx="3220721" cy="313932"/>
          </a:xfrm>
          <a:prstGeom prst="rect">
            <a:avLst/>
          </a:prstGeom>
        </p:spPr>
        <p:txBody>
          <a:bodyPr>
            <a:spAutoFit/>
          </a:bodyPr>
          <a:lstStyle>
            <a:lvl1pPr>
              <a:spcAft>
                <a:spcPts val="600"/>
              </a:spcAft>
              <a:buFont typeface="Arial" panose="020B0604020202020204" pitchFamily="34" charset="0"/>
              <a:buNone/>
              <a:defRPr lang="en-GB" sz="1600" b="1" kern="1200" dirty="0" smtClean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22250" indent="-222250">
              <a:tabLst/>
              <a:defRPr lang="en-US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00050" indent="-254000">
              <a:tabLst/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>
              <a:defRPr lang="en-US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marL="266700" lvl="0" indent="-2667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Pct val="75000"/>
              <a:buFont typeface="Wingdings" panose="05000000000000000000" pitchFamily="2" charset="2"/>
              <a:buNone/>
            </a:pPr>
            <a:r>
              <a:rPr lang="en-GB" dirty="0"/>
              <a:t>Click to edit Master text styles</a:t>
            </a:r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4895774E-0FCF-564D-A277-2D0FBACBD49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485481" y="2003113"/>
            <a:ext cx="3221038" cy="122046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</a:lstStyle>
          <a:p>
            <a:pPr marL="133350" lvl="0" indent="-133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75000"/>
              <a:buFont typeface="Wingdings" panose="05000000000000000000" pitchFamily="2" charset="2"/>
              <a:buChar char="§"/>
              <a:tabLst/>
            </a:pPr>
            <a:r>
              <a:rPr lang="en-GB" dirty="0"/>
              <a:t>Click to edit Master text styles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C8282278-A677-2A47-9513-B2C5BA891D4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366124" y="3729486"/>
            <a:ext cx="3220721" cy="313932"/>
          </a:xfrm>
          <a:prstGeom prst="rect">
            <a:avLst/>
          </a:prstGeom>
        </p:spPr>
        <p:txBody>
          <a:bodyPr>
            <a:spAutoFit/>
          </a:bodyPr>
          <a:lstStyle>
            <a:lvl1pPr>
              <a:spcAft>
                <a:spcPts val="600"/>
              </a:spcAft>
              <a:buFont typeface="Arial" panose="020B0604020202020204" pitchFamily="34" charset="0"/>
              <a:buNone/>
              <a:defRPr lang="en-GB" sz="1600" b="1" kern="1200" dirty="0" smtClean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22250" indent="-222250">
              <a:tabLst/>
              <a:defRPr lang="en-US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00050" indent="-254000">
              <a:tabLst/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>
              <a:defRPr lang="en-US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marL="266700" lvl="0" indent="-2667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Pct val="75000"/>
              <a:buFont typeface="Wingdings" panose="05000000000000000000" pitchFamily="2" charset="2"/>
              <a:buNone/>
            </a:pPr>
            <a:r>
              <a:rPr lang="en-GB" dirty="0"/>
              <a:t>Click to edit Master text styles</a:t>
            </a:r>
          </a:p>
        </p:txBody>
      </p:sp>
      <p:sp>
        <p:nvSpPr>
          <p:cNvPr id="26" name="Text Placeholder 20">
            <a:extLst>
              <a:ext uri="{FF2B5EF4-FFF2-40B4-BE49-F238E27FC236}">
                <a16:creationId xmlns:a16="http://schemas.microsoft.com/office/drawing/2014/main" id="{7DFCECC4-7CFF-B84A-A549-5BCC56C4BD57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65965" y="4114301"/>
            <a:ext cx="3221038" cy="122046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</a:lstStyle>
          <a:p>
            <a:pPr marL="133350" lvl="0" indent="-133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75000"/>
              <a:buFont typeface="Wingdings" panose="05000000000000000000" pitchFamily="2" charset="2"/>
              <a:buChar char="§"/>
              <a:tabLst/>
            </a:pPr>
            <a:r>
              <a:rPr lang="en-GB" dirty="0"/>
              <a:t>Click to edit Master text styles</a:t>
            </a:r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id="{3C1358D8-D6B6-2342-807C-56F78197C08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366124" y="1618298"/>
            <a:ext cx="3220721" cy="313932"/>
          </a:xfrm>
          <a:prstGeom prst="rect">
            <a:avLst/>
          </a:prstGeom>
        </p:spPr>
        <p:txBody>
          <a:bodyPr>
            <a:spAutoFit/>
          </a:bodyPr>
          <a:lstStyle>
            <a:lvl1pPr>
              <a:spcAft>
                <a:spcPts val="600"/>
              </a:spcAft>
              <a:buFont typeface="Arial" panose="020B0604020202020204" pitchFamily="34" charset="0"/>
              <a:buNone/>
              <a:defRPr lang="en-GB" sz="1600" b="1" kern="1200" dirty="0" smtClean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22250" indent="-222250">
              <a:tabLst/>
              <a:defRPr lang="en-US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00050" indent="-254000">
              <a:tabLst/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>
              <a:defRPr lang="en-US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marL="266700" lvl="0" indent="-2667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Pct val="75000"/>
              <a:buFont typeface="Wingdings" panose="05000000000000000000" pitchFamily="2" charset="2"/>
              <a:buNone/>
            </a:pPr>
            <a:r>
              <a:rPr lang="en-GB" dirty="0"/>
              <a:t>Click to edit Master text styles</a:t>
            </a:r>
          </a:p>
        </p:txBody>
      </p:sp>
      <p:sp>
        <p:nvSpPr>
          <p:cNvPr id="28" name="Text Placeholder 20">
            <a:extLst>
              <a:ext uri="{FF2B5EF4-FFF2-40B4-BE49-F238E27FC236}">
                <a16:creationId xmlns:a16="http://schemas.microsoft.com/office/drawing/2014/main" id="{C1283E48-B123-CA46-B706-7EEF8F772349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8365965" y="2003113"/>
            <a:ext cx="3221038" cy="122046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</a:lstStyle>
          <a:p>
            <a:pPr marL="133350" lvl="0" indent="-133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75000"/>
              <a:buFont typeface="Wingdings" panose="05000000000000000000" pitchFamily="2" charset="2"/>
              <a:buChar char="§"/>
              <a:tabLst/>
            </a:pPr>
            <a:r>
              <a:rPr lang="en-GB" dirty="0"/>
              <a:t>Click to edit Master text styles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4D7C46-9347-0F43-A0D0-97D77DBC8433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/>
        <p:txBody>
          <a:bodyPr/>
          <a:lstStyle/>
          <a:p>
            <a:r>
              <a:rPr lang="en-GB"/>
              <a:t>© 2021 Johnson Controls. All Rights Reserved.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77698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4E66C-08F2-D849-88B6-B5EDEBCF23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10BAA5-A555-5D40-BB2E-CBE38081077C}"/>
              </a:ext>
            </a:extLst>
          </p:cNvPr>
          <p:cNvSpPr txBox="1"/>
          <p:nvPr userDrawn="1"/>
        </p:nvSpPr>
        <p:spPr>
          <a:xfrm>
            <a:off x="471488" y="3566795"/>
            <a:ext cx="3528000" cy="2418080"/>
          </a:xfrm>
          <a:prstGeom prst="rect">
            <a:avLst/>
          </a:prstGeom>
          <a:solidFill>
            <a:srgbClr val="F2F2F2"/>
          </a:solidFill>
        </p:spPr>
        <p:txBody>
          <a:bodyPr wrap="square" lIns="288000" tIns="288000" rIns="288000" bIns="288000" numCol="1" rtlCol="0" anchor="t">
            <a:noAutofit/>
          </a:bodyPr>
          <a:lstStyle/>
          <a:p>
            <a:pPr fontAlgn="auto">
              <a:spcAft>
                <a:spcPts val="1800"/>
              </a:spcAft>
            </a:pPr>
            <a:endParaRPr lang="en-US" sz="2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C56128-E016-3B40-80D0-546F8DB28ABA}"/>
              </a:ext>
            </a:extLst>
          </p:cNvPr>
          <p:cNvSpPr txBox="1"/>
          <p:nvPr userDrawn="1"/>
        </p:nvSpPr>
        <p:spPr>
          <a:xfrm>
            <a:off x="4331735" y="3566795"/>
            <a:ext cx="3528000" cy="2418080"/>
          </a:xfrm>
          <a:prstGeom prst="rect">
            <a:avLst/>
          </a:prstGeom>
          <a:solidFill>
            <a:srgbClr val="F2F2F2"/>
          </a:solidFill>
        </p:spPr>
        <p:txBody>
          <a:bodyPr wrap="square" lIns="288000" tIns="288000" rIns="288000" bIns="288000" numCol="1" rtlCol="0" anchor="t">
            <a:noAutofit/>
          </a:bodyPr>
          <a:lstStyle/>
          <a:p>
            <a:pPr algn="ctr" fontAlgn="auto">
              <a:spcAft>
                <a:spcPts val="1800"/>
              </a:spcAft>
            </a:pPr>
            <a:endParaRPr lang="en-US" sz="2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6C121F-4B4A-0944-9EA1-91C7D97B1EC0}"/>
              </a:ext>
            </a:extLst>
          </p:cNvPr>
          <p:cNvSpPr txBox="1"/>
          <p:nvPr userDrawn="1"/>
        </p:nvSpPr>
        <p:spPr>
          <a:xfrm>
            <a:off x="8222197" y="3566795"/>
            <a:ext cx="3528000" cy="2418080"/>
          </a:xfrm>
          <a:prstGeom prst="rect">
            <a:avLst/>
          </a:prstGeom>
          <a:solidFill>
            <a:srgbClr val="F2F2F2"/>
          </a:solidFill>
        </p:spPr>
        <p:txBody>
          <a:bodyPr wrap="square" lIns="288000" tIns="288000" rIns="288000" bIns="288000" numCol="1" rtlCol="0" anchor="t">
            <a:noAutofit/>
          </a:bodyPr>
          <a:lstStyle/>
          <a:p>
            <a:pPr algn="ctr" fontAlgn="auto">
              <a:spcAft>
                <a:spcPts val="1800"/>
              </a:spcAft>
            </a:pPr>
            <a:endParaRPr lang="en-US" sz="2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7CC500D5-5CF3-9546-A0B5-760726681B8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71488" y="1293812"/>
            <a:ext cx="3527425" cy="22987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FF95631C-39E4-134D-AF98-9CB4EFC43E2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331735" y="1293812"/>
            <a:ext cx="3527425" cy="22987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20280BF3-955C-D241-A649-9C324AF8749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222197" y="1293812"/>
            <a:ext cx="3527425" cy="22987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024F4851-2052-D84D-A1C0-1CA2B411690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5393" y="3729486"/>
            <a:ext cx="3220721" cy="313932"/>
          </a:xfrm>
          <a:prstGeom prst="rect">
            <a:avLst/>
          </a:prstGeom>
        </p:spPr>
        <p:txBody>
          <a:bodyPr>
            <a:spAutoFit/>
          </a:bodyPr>
          <a:lstStyle>
            <a:lvl1pPr>
              <a:spcAft>
                <a:spcPts val="600"/>
              </a:spcAft>
              <a:buFont typeface="Arial" panose="020B0604020202020204" pitchFamily="34" charset="0"/>
              <a:buNone/>
              <a:defRPr lang="en-GB" sz="1600" b="1" kern="1200" dirty="0" smtClean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22250" indent="-222250">
              <a:tabLst/>
              <a:defRPr lang="en-US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00050" indent="-254000">
              <a:tabLst/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>
              <a:defRPr lang="en-US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marL="266700" lvl="0" indent="-2667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Pct val="75000"/>
              <a:buFont typeface="Wingdings" panose="05000000000000000000" pitchFamily="2" charset="2"/>
              <a:buNone/>
            </a:pPr>
            <a:r>
              <a:rPr lang="en-GB" dirty="0"/>
              <a:t>Click to edit Master text styles</a:t>
            </a:r>
          </a:p>
        </p:txBody>
      </p:sp>
      <p:sp>
        <p:nvSpPr>
          <p:cNvPr id="16" name="Text Placeholder 20">
            <a:extLst>
              <a:ext uri="{FF2B5EF4-FFF2-40B4-BE49-F238E27FC236}">
                <a16:creationId xmlns:a16="http://schemas.microsoft.com/office/drawing/2014/main" id="{F8BBB055-7AA2-9B4E-BBA0-8A80EC818A8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5475" y="4114301"/>
            <a:ext cx="3221038" cy="175119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</a:lstStyle>
          <a:p>
            <a:pPr marL="133350" lvl="0" indent="-133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75000"/>
              <a:buFont typeface="Wingdings" panose="05000000000000000000" pitchFamily="2" charset="2"/>
              <a:buChar char="§"/>
              <a:tabLst/>
            </a:pPr>
            <a:r>
              <a:rPr lang="en-GB" dirty="0"/>
              <a:t>Click to edit Master text styles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6DF49F18-E13A-F54F-B895-A66AF02C7ED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485640" y="3729486"/>
            <a:ext cx="3220721" cy="313932"/>
          </a:xfrm>
          <a:prstGeom prst="rect">
            <a:avLst/>
          </a:prstGeom>
        </p:spPr>
        <p:txBody>
          <a:bodyPr>
            <a:spAutoFit/>
          </a:bodyPr>
          <a:lstStyle>
            <a:lvl1pPr>
              <a:spcAft>
                <a:spcPts val="600"/>
              </a:spcAft>
              <a:buFont typeface="Arial" panose="020B0604020202020204" pitchFamily="34" charset="0"/>
              <a:buNone/>
              <a:defRPr lang="en-GB" sz="1600" b="1" kern="1200" dirty="0" smtClean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22250" indent="-222250">
              <a:tabLst/>
              <a:defRPr lang="en-US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00050" indent="-254000">
              <a:tabLst/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>
              <a:defRPr lang="en-US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marL="266700" lvl="0" indent="-2667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Pct val="75000"/>
              <a:buFont typeface="Wingdings" panose="05000000000000000000" pitchFamily="2" charset="2"/>
              <a:buNone/>
            </a:pPr>
            <a:r>
              <a:rPr lang="en-GB" dirty="0"/>
              <a:t>Click to edit Master text styles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85E4D6D4-8148-6F41-BB09-49E652EBBE3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485481" y="4114301"/>
            <a:ext cx="3221038" cy="175119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</a:lstStyle>
          <a:p>
            <a:pPr marL="133350" lvl="0" indent="-133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75000"/>
              <a:buFont typeface="Wingdings" panose="05000000000000000000" pitchFamily="2" charset="2"/>
              <a:buChar char="§"/>
              <a:tabLst/>
            </a:pPr>
            <a:r>
              <a:rPr lang="en-GB" dirty="0"/>
              <a:t>Click to edit Master text styles</a:t>
            </a:r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5BCE21BC-4B9C-F24A-BBD3-A2E59CC7381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376284" y="3729486"/>
            <a:ext cx="3220721" cy="313932"/>
          </a:xfrm>
          <a:prstGeom prst="rect">
            <a:avLst/>
          </a:prstGeom>
        </p:spPr>
        <p:txBody>
          <a:bodyPr>
            <a:spAutoFit/>
          </a:bodyPr>
          <a:lstStyle>
            <a:lvl1pPr>
              <a:spcAft>
                <a:spcPts val="600"/>
              </a:spcAft>
              <a:buFont typeface="Arial" panose="020B0604020202020204" pitchFamily="34" charset="0"/>
              <a:buNone/>
              <a:defRPr lang="en-GB" sz="1600" b="1" kern="1200" dirty="0" smtClean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22250" indent="-222250">
              <a:tabLst/>
              <a:defRPr lang="en-US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00050" indent="-254000">
              <a:tabLst/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>
              <a:defRPr lang="en-US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marL="266700" lvl="0" indent="-2667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Pct val="75000"/>
              <a:buFont typeface="Wingdings" panose="05000000000000000000" pitchFamily="2" charset="2"/>
              <a:buNone/>
            </a:pPr>
            <a:r>
              <a:rPr lang="en-GB" dirty="0"/>
              <a:t>Click to edit Master text styles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EFF0895C-46E5-A848-A18E-17D4D403D25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76125" y="4114301"/>
            <a:ext cx="3221038" cy="175119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</a:lstStyle>
          <a:p>
            <a:pPr marL="133350" lvl="0" indent="-133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75000"/>
              <a:buFont typeface="Wingdings" panose="05000000000000000000" pitchFamily="2" charset="2"/>
              <a:buChar char="§"/>
              <a:tabLst/>
            </a:pPr>
            <a:r>
              <a:rPr lang="en-GB" dirty="0"/>
              <a:t>Click to edit Master text styles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9A188B-44E9-8847-9F3D-A0830A3F5A15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r>
              <a:rPr lang="en-GB"/>
              <a:t>© 2021 Johnson Controls. All Rights Reserved.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6352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4E66C-08F2-D849-88B6-B5EDEBCF23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10BAA5-A555-5D40-BB2E-CBE38081077C}"/>
              </a:ext>
            </a:extLst>
          </p:cNvPr>
          <p:cNvSpPr txBox="1"/>
          <p:nvPr userDrawn="1"/>
        </p:nvSpPr>
        <p:spPr>
          <a:xfrm>
            <a:off x="471487" y="3566795"/>
            <a:ext cx="2556000" cy="2418080"/>
          </a:xfrm>
          <a:prstGeom prst="rect">
            <a:avLst/>
          </a:prstGeom>
          <a:solidFill>
            <a:srgbClr val="F2F2F2"/>
          </a:solidFill>
        </p:spPr>
        <p:txBody>
          <a:bodyPr wrap="square" lIns="288000" tIns="288000" rIns="288000" bIns="288000" numCol="1" rtlCol="0" anchor="t">
            <a:noAutofit/>
          </a:bodyPr>
          <a:lstStyle/>
          <a:p>
            <a:pPr fontAlgn="auto">
              <a:spcAft>
                <a:spcPts val="1800"/>
              </a:spcAft>
            </a:pPr>
            <a:endParaRPr lang="en-US" sz="2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C56128-E016-3B40-80D0-546F8DB28ABA}"/>
              </a:ext>
            </a:extLst>
          </p:cNvPr>
          <p:cNvSpPr txBox="1"/>
          <p:nvPr userDrawn="1"/>
        </p:nvSpPr>
        <p:spPr>
          <a:xfrm>
            <a:off x="3358826" y="3576078"/>
            <a:ext cx="2556000" cy="2418080"/>
          </a:xfrm>
          <a:prstGeom prst="rect">
            <a:avLst/>
          </a:prstGeom>
          <a:solidFill>
            <a:srgbClr val="F2F2F2"/>
          </a:solidFill>
        </p:spPr>
        <p:txBody>
          <a:bodyPr wrap="square" lIns="288000" tIns="288000" rIns="288000" bIns="288000" numCol="1" rtlCol="0" anchor="t">
            <a:noAutofit/>
          </a:bodyPr>
          <a:lstStyle/>
          <a:p>
            <a:pPr algn="ctr" fontAlgn="auto">
              <a:spcAft>
                <a:spcPts val="1800"/>
              </a:spcAft>
            </a:pPr>
            <a:endParaRPr lang="en-US" sz="2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6C121F-4B4A-0944-9EA1-91C7D97B1EC0}"/>
              </a:ext>
            </a:extLst>
          </p:cNvPr>
          <p:cNvSpPr txBox="1"/>
          <p:nvPr userDrawn="1"/>
        </p:nvSpPr>
        <p:spPr>
          <a:xfrm>
            <a:off x="6286805" y="3550361"/>
            <a:ext cx="2556000" cy="2418080"/>
          </a:xfrm>
          <a:prstGeom prst="rect">
            <a:avLst/>
          </a:prstGeom>
          <a:solidFill>
            <a:srgbClr val="F2F2F2"/>
          </a:solidFill>
        </p:spPr>
        <p:txBody>
          <a:bodyPr wrap="square" lIns="288000" tIns="288000" rIns="288000" bIns="288000" numCol="1" rtlCol="0" anchor="t">
            <a:noAutofit/>
          </a:bodyPr>
          <a:lstStyle/>
          <a:p>
            <a:pPr algn="ctr" fontAlgn="auto">
              <a:spcAft>
                <a:spcPts val="1800"/>
              </a:spcAft>
            </a:pPr>
            <a:endParaRPr lang="en-US" sz="2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7CC500D5-5CF3-9546-A0B5-760726681B8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71487" y="1264520"/>
            <a:ext cx="2556000" cy="22987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FF95631C-39E4-134D-AF98-9CB4EFC43E2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58826" y="1264520"/>
            <a:ext cx="2556000" cy="22987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20280BF3-955C-D241-A649-9C324AF8749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86805" y="1264520"/>
            <a:ext cx="2556000" cy="22987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2FA1FFF-D3EC-EB4F-A1AF-016B375FC616}"/>
              </a:ext>
            </a:extLst>
          </p:cNvPr>
          <p:cNvSpPr txBox="1"/>
          <p:nvPr userDrawn="1"/>
        </p:nvSpPr>
        <p:spPr>
          <a:xfrm>
            <a:off x="9184304" y="3576078"/>
            <a:ext cx="2556000" cy="2418080"/>
          </a:xfrm>
          <a:prstGeom prst="rect">
            <a:avLst/>
          </a:prstGeom>
          <a:solidFill>
            <a:srgbClr val="F2F2F2"/>
          </a:solidFill>
        </p:spPr>
        <p:txBody>
          <a:bodyPr wrap="square" lIns="288000" tIns="288000" rIns="288000" bIns="288000" numCol="1" rtlCol="0" anchor="t">
            <a:noAutofit/>
          </a:bodyPr>
          <a:lstStyle/>
          <a:p>
            <a:pPr fontAlgn="auto">
              <a:spcAft>
                <a:spcPts val="1800"/>
              </a:spcAft>
            </a:pPr>
            <a:endParaRPr lang="en-US" sz="2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2" name="Picture Placeholder 16">
            <a:extLst>
              <a:ext uri="{FF2B5EF4-FFF2-40B4-BE49-F238E27FC236}">
                <a16:creationId xmlns:a16="http://schemas.microsoft.com/office/drawing/2014/main" id="{48C5B088-BE09-4B4B-B95E-2C5FA16D485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184304" y="1264520"/>
            <a:ext cx="2556000" cy="22987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5C5C7404-E4CB-1E45-9D82-176D46810BE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5394" y="3729486"/>
            <a:ext cx="2220600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spcAft>
                <a:spcPts val="600"/>
              </a:spcAft>
              <a:buFont typeface="Arial" panose="020B0604020202020204" pitchFamily="34" charset="0"/>
              <a:buNone/>
              <a:defRPr lang="en-GB" sz="1600" b="1" kern="1200" dirty="0" smtClean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22250" indent="-222250">
              <a:tabLst/>
              <a:defRPr lang="en-US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00050" indent="-254000">
              <a:tabLst/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>
              <a:defRPr lang="en-US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marL="266700" lvl="0" indent="-2667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Pct val="75000"/>
              <a:buFont typeface="Wingdings" panose="05000000000000000000" pitchFamily="2" charset="2"/>
              <a:buNone/>
            </a:pPr>
            <a:r>
              <a:rPr lang="en-GB" dirty="0"/>
              <a:t>Click to edit text styles</a:t>
            </a:r>
          </a:p>
        </p:txBody>
      </p:sp>
      <p:sp>
        <p:nvSpPr>
          <p:cNvPr id="26" name="Text Placeholder 20">
            <a:extLst>
              <a:ext uri="{FF2B5EF4-FFF2-40B4-BE49-F238E27FC236}">
                <a16:creationId xmlns:a16="http://schemas.microsoft.com/office/drawing/2014/main" id="{46FCDD38-72FA-5F44-A1EB-C1CCB001838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5475" y="4114301"/>
            <a:ext cx="2220819" cy="122046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</a:lstStyle>
          <a:p>
            <a:pPr marL="133350" lvl="0" indent="-133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75000"/>
              <a:buFont typeface="Wingdings" panose="05000000000000000000" pitchFamily="2" charset="2"/>
              <a:buChar char="§"/>
              <a:tabLst/>
            </a:pPr>
            <a:r>
              <a:rPr lang="en-GB" dirty="0"/>
              <a:t>Click to edit Master text styles</a:t>
            </a:r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id="{7A18222B-B6E6-264B-8482-F861E05258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526526" y="3729486"/>
            <a:ext cx="2220600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spcAft>
                <a:spcPts val="600"/>
              </a:spcAft>
              <a:buFont typeface="Arial" panose="020B0604020202020204" pitchFamily="34" charset="0"/>
              <a:buNone/>
              <a:defRPr lang="en-GB" sz="1600" b="1" kern="1200" dirty="0" smtClean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22250" indent="-222250">
              <a:tabLst/>
              <a:defRPr lang="en-US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00050" indent="-254000">
              <a:tabLst/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>
              <a:defRPr lang="en-US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marL="266700" lvl="0" indent="-2667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Pct val="75000"/>
              <a:buFont typeface="Wingdings" panose="05000000000000000000" pitchFamily="2" charset="2"/>
              <a:buNone/>
            </a:pPr>
            <a:r>
              <a:rPr lang="en-GB" dirty="0"/>
              <a:t>Click to edit text styles</a:t>
            </a:r>
          </a:p>
        </p:txBody>
      </p:sp>
      <p:sp>
        <p:nvSpPr>
          <p:cNvPr id="28" name="Text Placeholder 20">
            <a:extLst>
              <a:ext uri="{FF2B5EF4-FFF2-40B4-BE49-F238E27FC236}">
                <a16:creationId xmlns:a16="http://schemas.microsoft.com/office/drawing/2014/main" id="{D3E1E933-CC08-1E4A-85BC-BBE32D6511B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526417" y="4114301"/>
            <a:ext cx="2220819" cy="122046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</a:lstStyle>
          <a:p>
            <a:pPr marL="133350" lvl="0" indent="-133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75000"/>
              <a:buFont typeface="Wingdings" panose="05000000000000000000" pitchFamily="2" charset="2"/>
              <a:buChar char="§"/>
              <a:tabLst/>
            </a:pPr>
            <a:r>
              <a:rPr lang="en-GB" dirty="0"/>
              <a:t>Click to edit Master text styles</a:t>
            </a:r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E852D3C2-D29F-9C43-9A7E-21F7BA62DEF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54505" y="3729486"/>
            <a:ext cx="2220600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spcAft>
                <a:spcPts val="600"/>
              </a:spcAft>
              <a:buFont typeface="Arial" panose="020B0604020202020204" pitchFamily="34" charset="0"/>
              <a:buNone/>
              <a:defRPr lang="en-GB" sz="1600" b="1" kern="1200" dirty="0" smtClean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22250" indent="-222250">
              <a:tabLst/>
              <a:defRPr lang="en-US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00050" indent="-254000">
              <a:tabLst/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>
              <a:defRPr lang="en-US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marL="266700" lvl="0" indent="-2667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Pct val="75000"/>
              <a:buFont typeface="Wingdings" panose="05000000000000000000" pitchFamily="2" charset="2"/>
              <a:buNone/>
            </a:pPr>
            <a:r>
              <a:rPr lang="en-GB" dirty="0"/>
              <a:t>Click to edit text styles</a:t>
            </a:r>
          </a:p>
        </p:txBody>
      </p:sp>
      <p:sp>
        <p:nvSpPr>
          <p:cNvPr id="30" name="Text Placeholder 20">
            <a:extLst>
              <a:ext uri="{FF2B5EF4-FFF2-40B4-BE49-F238E27FC236}">
                <a16:creationId xmlns:a16="http://schemas.microsoft.com/office/drawing/2014/main" id="{A4CF7802-5EF8-B04A-BE11-12A1DE09300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454396" y="4114301"/>
            <a:ext cx="2220819" cy="122046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</a:lstStyle>
          <a:p>
            <a:pPr marL="133350" lvl="0" indent="-133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75000"/>
              <a:buFont typeface="Wingdings" panose="05000000000000000000" pitchFamily="2" charset="2"/>
              <a:buChar char="§"/>
              <a:tabLst/>
            </a:pPr>
            <a:r>
              <a:rPr lang="en-GB" dirty="0"/>
              <a:t>Click to edit Master text styles</a:t>
            </a:r>
          </a:p>
        </p:txBody>
      </p:sp>
      <p:sp>
        <p:nvSpPr>
          <p:cNvPr id="31" name="Text Placeholder 10">
            <a:extLst>
              <a:ext uri="{FF2B5EF4-FFF2-40B4-BE49-F238E27FC236}">
                <a16:creationId xmlns:a16="http://schemas.microsoft.com/office/drawing/2014/main" id="{DD13BC44-F699-EB45-B3BF-1A857EE8F53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352004" y="3729486"/>
            <a:ext cx="2220600" cy="535531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spcAft>
                <a:spcPts val="600"/>
              </a:spcAft>
              <a:buFont typeface="Arial" panose="020B0604020202020204" pitchFamily="34" charset="0"/>
              <a:buNone/>
              <a:defRPr lang="en-GB" sz="1600" b="1" kern="1200" dirty="0" smtClean="0">
                <a:solidFill>
                  <a:schemeClr val="accen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222250" indent="-222250">
              <a:tabLst/>
              <a:defRPr lang="en-US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400050" indent="-254000">
              <a:tabLst/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>
              <a:defRPr lang="en-US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marL="266700" lvl="0" indent="-2667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Pct val="75000"/>
              <a:buFont typeface="Wingdings" panose="05000000000000000000" pitchFamily="2" charset="2"/>
              <a:buNone/>
            </a:pPr>
            <a:r>
              <a:rPr lang="en-GB" dirty="0"/>
              <a:t>Click to edit text styles</a:t>
            </a:r>
          </a:p>
        </p:txBody>
      </p:sp>
      <p:sp>
        <p:nvSpPr>
          <p:cNvPr id="32" name="Text Placeholder 20">
            <a:extLst>
              <a:ext uri="{FF2B5EF4-FFF2-40B4-BE49-F238E27FC236}">
                <a16:creationId xmlns:a16="http://schemas.microsoft.com/office/drawing/2014/main" id="{296564C3-A737-E24F-B1AA-F77EC4F0AA6A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9351895" y="4114301"/>
            <a:ext cx="2220819" cy="122046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buNone/>
              <a:defRPr/>
            </a:lvl2pPr>
          </a:lstStyle>
          <a:p>
            <a:pPr marL="133350" lvl="0" indent="-133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Pct val="75000"/>
              <a:buFont typeface="Wingdings" panose="05000000000000000000" pitchFamily="2" charset="2"/>
              <a:buChar char="§"/>
              <a:tabLst/>
            </a:pPr>
            <a:r>
              <a:rPr lang="en-GB" dirty="0"/>
              <a:t>Click to edit Master text styles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19B241B-3683-E84B-8960-ECEF5A5EBEC4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/>
        <p:txBody>
          <a:bodyPr/>
          <a:lstStyle/>
          <a:p>
            <a:r>
              <a:rPr lang="en-GB"/>
              <a:t>© 2021 Johnson Controls. All Rights Reserved.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4725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4E66C-08F2-D849-88B6-B5EDEBCF23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10BAA5-A555-5D40-BB2E-CBE38081077C}"/>
              </a:ext>
            </a:extLst>
          </p:cNvPr>
          <p:cNvSpPr txBox="1"/>
          <p:nvPr userDrawn="1"/>
        </p:nvSpPr>
        <p:spPr>
          <a:xfrm>
            <a:off x="461856" y="3180471"/>
            <a:ext cx="2556000" cy="352121"/>
          </a:xfrm>
          <a:prstGeom prst="rect">
            <a:avLst/>
          </a:prstGeom>
          <a:solidFill>
            <a:srgbClr val="F2F2F2"/>
          </a:solidFill>
        </p:spPr>
        <p:txBody>
          <a:bodyPr wrap="square" lIns="288000" tIns="288000" rIns="288000" bIns="288000" numCol="1" rtlCol="0" anchor="t">
            <a:noAutofit/>
          </a:bodyPr>
          <a:lstStyle/>
          <a:p>
            <a:pPr fontAlgn="auto">
              <a:spcAft>
                <a:spcPts val="1800"/>
              </a:spcAft>
            </a:pPr>
            <a:endParaRPr lang="en-US" sz="2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C56128-E016-3B40-80D0-546F8DB28ABA}"/>
              </a:ext>
            </a:extLst>
          </p:cNvPr>
          <p:cNvSpPr txBox="1"/>
          <p:nvPr userDrawn="1"/>
        </p:nvSpPr>
        <p:spPr>
          <a:xfrm>
            <a:off x="3359355" y="3180471"/>
            <a:ext cx="2556000" cy="352121"/>
          </a:xfrm>
          <a:prstGeom prst="rect">
            <a:avLst/>
          </a:prstGeom>
          <a:solidFill>
            <a:srgbClr val="F2F2F2"/>
          </a:solidFill>
        </p:spPr>
        <p:txBody>
          <a:bodyPr wrap="square" lIns="288000" tIns="288000" rIns="288000" bIns="288000" numCol="1" rtlCol="0" anchor="t">
            <a:noAutofit/>
          </a:bodyPr>
          <a:lstStyle/>
          <a:p>
            <a:pPr algn="ctr" fontAlgn="auto">
              <a:spcAft>
                <a:spcPts val="1800"/>
              </a:spcAft>
            </a:pPr>
            <a:endParaRPr lang="en-US" sz="2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6C121F-4B4A-0944-9EA1-91C7D97B1EC0}"/>
              </a:ext>
            </a:extLst>
          </p:cNvPr>
          <p:cNvSpPr txBox="1"/>
          <p:nvPr userDrawn="1"/>
        </p:nvSpPr>
        <p:spPr>
          <a:xfrm>
            <a:off x="6287334" y="3180471"/>
            <a:ext cx="2556000" cy="352121"/>
          </a:xfrm>
          <a:prstGeom prst="rect">
            <a:avLst/>
          </a:prstGeom>
          <a:solidFill>
            <a:srgbClr val="F2F2F2"/>
          </a:solidFill>
        </p:spPr>
        <p:txBody>
          <a:bodyPr wrap="square" lIns="288000" tIns="288000" rIns="288000" bIns="288000" numCol="1" rtlCol="0" anchor="t">
            <a:noAutofit/>
          </a:bodyPr>
          <a:lstStyle/>
          <a:p>
            <a:pPr algn="ctr" fontAlgn="auto">
              <a:spcAft>
                <a:spcPts val="1800"/>
              </a:spcAft>
            </a:pPr>
            <a:endParaRPr lang="en-US" sz="2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DD4FDB9-36B2-BC4D-869C-501F77BA685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6192" y="3209529"/>
            <a:ext cx="2223065" cy="29400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spcAft>
                <a:spcPts val="600"/>
              </a:spcAft>
              <a:buNone/>
              <a:defRPr sz="1200" b="0">
                <a:solidFill>
                  <a:schemeClr val="tx1"/>
                </a:solidFill>
              </a:defRPr>
            </a:lvl1pPr>
            <a:lvl2pPr marL="222250" indent="-222250">
              <a:tabLst/>
              <a:defRPr sz="1400"/>
            </a:lvl2pPr>
            <a:lvl3pPr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>
              <a:defRPr lang="en-US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text styles</a:t>
            </a:r>
            <a:endParaRPr lang="en-US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8F56AEA6-84E7-CD44-A901-2D713347886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63691" y="3209529"/>
            <a:ext cx="2223065" cy="29400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buNone/>
              <a:defRPr lang="en-GB" sz="1200" b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>
              <a:defRPr lang="en-US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marL="266700" lvl="0" indent="-2667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Pct val="75000"/>
              <a:buFont typeface="Wingdings" panose="05000000000000000000" pitchFamily="2" charset="2"/>
              <a:buNone/>
            </a:pPr>
            <a:r>
              <a:rPr lang="en-GB" dirty="0"/>
              <a:t>Click to edit text styles</a:t>
            </a:r>
            <a:endParaRPr lang="en-US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EC9D4E4E-5A49-0948-B75B-96FC7B1E3C3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91670" y="3209529"/>
            <a:ext cx="2223065" cy="29400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buNone/>
              <a:defRPr lang="en-GB" sz="1200" b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>
              <a:defRPr lang="en-US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marL="266700" lvl="0" indent="-2667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Pct val="75000"/>
              <a:buFont typeface="Wingdings" panose="05000000000000000000" pitchFamily="2" charset="2"/>
              <a:buNone/>
            </a:pPr>
            <a:r>
              <a:rPr lang="en-GB" dirty="0"/>
              <a:t>Click to edit text styles</a:t>
            </a:r>
            <a:endParaRPr 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7CC500D5-5CF3-9546-A0B5-760726681B8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61856" y="1264520"/>
            <a:ext cx="2556000" cy="190898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FF95631C-39E4-134D-AF98-9CB4EFC43E2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59355" y="1264520"/>
            <a:ext cx="2556000" cy="190898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20280BF3-955C-D241-A649-9C324AF8749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87334" y="1264520"/>
            <a:ext cx="2556000" cy="190898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2FA1FFF-D3EC-EB4F-A1AF-016B375FC616}"/>
              </a:ext>
            </a:extLst>
          </p:cNvPr>
          <p:cNvSpPr txBox="1"/>
          <p:nvPr userDrawn="1"/>
        </p:nvSpPr>
        <p:spPr>
          <a:xfrm>
            <a:off x="9184833" y="3180471"/>
            <a:ext cx="2556000" cy="352121"/>
          </a:xfrm>
          <a:prstGeom prst="rect">
            <a:avLst/>
          </a:prstGeom>
          <a:solidFill>
            <a:srgbClr val="F2F2F2"/>
          </a:solidFill>
        </p:spPr>
        <p:txBody>
          <a:bodyPr wrap="square" lIns="288000" tIns="288000" rIns="288000" bIns="288000" numCol="1" rtlCol="0" anchor="t">
            <a:noAutofit/>
          </a:bodyPr>
          <a:lstStyle/>
          <a:p>
            <a:pPr fontAlgn="auto">
              <a:spcAft>
                <a:spcPts val="1800"/>
              </a:spcAft>
            </a:pPr>
            <a:endParaRPr lang="en-US" sz="2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03AECAF4-D751-434F-AA30-E6ABAC81C31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289169" y="3209529"/>
            <a:ext cx="2223065" cy="29400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spcAft>
                <a:spcPts val="600"/>
              </a:spcAft>
              <a:buNone/>
              <a:defRPr sz="1200" b="0">
                <a:solidFill>
                  <a:schemeClr val="tx1"/>
                </a:solidFill>
              </a:defRPr>
            </a:lvl1pPr>
            <a:lvl2pPr marL="222250" indent="-222250">
              <a:tabLst/>
              <a:defRPr sz="1400"/>
            </a:lvl2pPr>
            <a:lvl3pPr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>
              <a:defRPr lang="en-US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text styles</a:t>
            </a:r>
            <a:endParaRPr lang="en-US" dirty="0"/>
          </a:p>
        </p:txBody>
      </p:sp>
      <p:sp>
        <p:nvSpPr>
          <p:cNvPr id="22" name="Picture Placeholder 16">
            <a:extLst>
              <a:ext uri="{FF2B5EF4-FFF2-40B4-BE49-F238E27FC236}">
                <a16:creationId xmlns:a16="http://schemas.microsoft.com/office/drawing/2014/main" id="{48C5B088-BE09-4B4B-B95E-2C5FA16D485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184833" y="1264520"/>
            <a:ext cx="2556000" cy="190898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3" name="Picture Placeholder 16">
            <a:extLst>
              <a:ext uri="{FF2B5EF4-FFF2-40B4-BE49-F238E27FC236}">
                <a16:creationId xmlns:a16="http://schemas.microsoft.com/office/drawing/2014/main" id="{DA41846C-50BB-6042-AA10-45024C1DF7F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61856" y="3751729"/>
            <a:ext cx="2556000" cy="190898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4" name="Picture Placeholder 16">
            <a:extLst>
              <a:ext uri="{FF2B5EF4-FFF2-40B4-BE49-F238E27FC236}">
                <a16:creationId xmlns:a16="http://schemas.microsoft.com/office/drawing/2014/main" id="{B73D0E2C-414D-A54D-890E-A5A6ADA308C0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59355" y="3751729"/>
            <a:ext cx="2556000" cy="190898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5" name="Picture Placeholder 16">
            <a:extLst>
              <a:ext uri="{FF2B5EF4-FFF2-40B4-BE49-F238E27FC236}">
                <a16:creationId xmlns:a16="http://schemas.microsoft.com/office/drawing/2014/main" id="{4BDB4C25-C407-3144-8D79-CAA4DE930C4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287334" y="3751729"/>
            <a:ext cx="2556000" cy="190898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6" name="Picture Placeholder 16">
            <a:extLst>
              <a:ext uri="{FF2B5EF4-FFF2-40B4-BE49-F238E27FC236}">
                <a16:creationId xmlns:a16="http://schemas.microsoft.com/office/drawing/2014/main" id="{34669B6A-FB34-084F-B90A-56EB52FA86B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9184833" y="3751729"/>
            <a:ext cx="2556000" cy="190898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1304A04-E850-5546-B43F-CB3082456C94}"/>
              </a:ext>
            </a:extLst>
          </p:cNvPr>
          <p:cNvSpPr txBox="1"/>
          <p:nvPr userDrawn="1"/>
        </p:nvSpPr>
        <p:spPr>
          <a:xfrm>
            <a:off x="461856" y="5654730"/>
            <a:ext cx="2556000" cy="352121"/>
          </a:xfrm>
          <a:prstGeom prst="rect">
            <a:avLst/>
          </a:prstGeom>
          <a:solidFill>
            <a:srgbClr val="F2F2F2"/>
          </a:solidFill>
        </p:spPr>
        <p:txBody>
          <a:bodyPr wrap="square" lIns="288000" tIns="288000" rIns="288000" bIns="288000" numCol="1" rtlCol="0" anchor="t">
            <a:noAutofit/>
          </a:bodyPr>
          <a:lstStyle/>
          <a:p>
            <a:pPr fontAlgn="auto">
              <a:spcAft>
                <a:spcPts val="1800"/>
              </a:spcAft>
            </a:pPr>
            <a:endParaRPr lang="en-US" sz="2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B45DA4E-6E1E-B64E-8FD1-92EA71A6962A}"/>
              </a:ext>
            </a:extLst>
          </p:cNvPr>
          <p:cNvSpPr txBox="1"/>
          <p:nvPr userDrawn="1"/>
        </p:nvSpPr>
        <p:spPr>
          <a:xfrm>
            <a:off x="3359355" y="5654730"/>
            <a:ext cx="2556000" cy="352121"/>
          </a:xfrm>
          <a:prstGeom prst="rect">
            <a:avLst/>
          </a:prstGeom>
          <a:solidFill>
            <a:srgbClr val="F2F2F2"/>
          </a:solidFill>
        </p:spPr>
        <p:txBody>
          <a:bodyPr wrap="square" lIns="288000" tIns="288000" rIns="288000" bIns="288000" numCol="1" rtlCol="0" anchor="t">
            <a:noAutofit/>
          </a:bodyPr>
          <a:lstStyle/>
          <a:p>
            <a:pPr algn="ctr" fontAlgn="auto">
              <a:spcAft>
                <a:spcPts val="1800"/>
              </a:spcAft>
            </a:pPr>
            <a:endParaRPr lang="en-US" sz="2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8227588-F087-C944-A8DC-50D814B96508}"/>
              </a:ext>
            </a:extLst>
          </p:cNvPr>
          <p:cNvSpPr txBox="1"/>
          <p:nvPr userDrawn="1"/>
        </p:nvSpPr>
        <p:spPr>
          <a:xfrm>
            <a:off x="6287334" y="5654730"/>
            <a:ext cx="2556000" cy="352121"/>
          </a:xfrm>
          <a:prstGeom prst="rect">
            <a:avLst/>
          </a:prstGeom>
          <a:solidFill>
            <a:srgbClr val="F2F2F2"/>
          </a:solidFill>
        </p:spPr>
        <p:txBody>
          <a:bodyPr wrap="square" lIns="288000" tIns="288000" rIns="288000" bIns="288000" numCol="1" rtlCol="0" anchor="t">
            <a:noAutofit/>
          </a:bodyPr>
          <a:lstStyle/>
          <a:p>
            <a:pPr algn="ctr" fontAlgn="auto">
              <a:spcAft>
                <a:spcPts val="1800"/>
              </a:spcAft>
            </a:pPr>
            <a:endParaRPr lang="en-US" sz="2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335194AE-FE42-B944-B842-EA9B48D1E13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66192" y="5683788"/>
            <a:ext cx="2223065" cy="29400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spcAft>
                <a:spcPts val="600"/>
              </a:spcAft>
              <a:buNone/>
              <a:defRPr sz="1200" b="0">
                <a:solidFill>
                  <a:schemeClr val="tx1"/>
                </a:solidFill>
              </a:defRPr>
            </a:lvl1pPr>
            <a:lvl2pPr marL="222250" indent="-222250">
              <a:tabLst/>
              <a:defRPr sz="1400"/>
            </a:lvl2pPr>
            <a:lvl3pPr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>
              <a:defRPr lang="en-US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text styles</a:t>
            </a:r>
            <a:endParaRPr lang="en-US" dirty="0"/>
          </a:p>
        </p:txBody>
      </p:sp>
      <p:sp>
        <p:nvSpPr>
          <p:cNvPr id="31" name="Text Placeholder 10">
            <a:extLst>
              <a:ext uri="{FF2B5EF4-FFF2-40B4-BE49-F238E27FC236}">
                <a16:creationId xmlns:a16="http://schemas.microsoft.com/office/drawing/2014/main" id="{EA4C10CB-9431-BF42-9C67-9EB75A6B274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63691" y="5683788"/>
            <a:ext cx="2223065" cy="29400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buNone/>
              <a:defRPr lang="en-GB" sz="1200" b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>
              <a:defRPr lang="en-US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marL="266700" lvl="0" indent="-2667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Pct val="75000"/>
              <a:buFont typeface="Wingdings" panose="05000000000000000000" pitchFamily="2" charset="2"/>
              <a:buNone/>
            </a:pPr>
            <a:r>
              <a:rPr lang="en-GB" dirty="0"/>
              <a:t>Click to edit text styles</a:t>
            </a:r>
            <a:endParaRPr lang="en-US" dirty="0"/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C73BB030-1383-BA40-A719-4D0B6C0FF3E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91670" y="5683788"/>
            <a:ext cx="2223065" cy="29400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buNone/>
              <a:defRPr lang="en-GB" sz="1200" b="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>
              <a:defRPr lang="en-US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marL="266700" lvl="0" indent="-2667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  <a:buClrTx/>
              <a:buSzPct val="75000"/>
              <a:buFont typeface="Wingdings" panose="05000000000000000000" pitchFamily="2" charset="2"/>
              <a:buNone/>
            </a:pPr>
            <a:r>
              <a:rPr lang="en-GB" dirty="0"/>
              <a:t>Click to edit text styles</a:t>
            </a:r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5E5D734-DAB5-944D-80E2-88370B5BD061}"/>
              </a:ext>
            </a:extLst>
          </p:cNvPr>
          <p:cNvSpPr txBox="1"/>
          <p:nvPr userDrawn="1"/>
        </p:nvSpPr>
        <p:spPr>
          <a:xfrm>
            <a:off x="9184833" y="5654730"/>
            <a:ext cx="2556000" cy="352121"/>
          </a:xfrm>
          <a:prstGeom prst="rect">
            <a:avLst/>
          </a:prstGeom>
          <a:solidFill>
            <a:srgbClr val="F2F2F2"/>
          </a:solidFill>
        </p:spPr>
        <p:txBody>
          <a:bodyPr wrap="square" lIns="288000" tIns="288000" rIns="288000" bIns="288000" numCol="1" rtlCol="0" anchor="t">
            <a:noAutofit/>
          </a:bodyPr>
          <a:lstStyle/>
          <a:p>
            <a:pPr fontAlgn="auto">
              <a:spcAft>
                <a:spcPts val="1800"/>
              </a:spcAft>
            </a:pPr>
            <a:endParaRPr lang="en-US" sz="2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4" name="Text Placeholder 10">
            <a:extLst>
              <a:ext uri="{FF2B5EF4-FFF2-40B4-BE49-F238E27FC236}">
                <a16:creationId xmlns:a16="http://schemas.microsoft.com/office/drawing/2014/main" id="{0DB44EDE-A8A3-1242-A602-4009CD5044A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289169" y="5683788"/>
            <a:ext cx="2223065" cy="29400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spcAft>
                <a:spcPts val="600"/>
              </a:spcAft>
              <a:buNone/>
              <a:defRPr sz="1200" b="0">
                <a:solidFill>
                  <a:schemeClr val="tx1"/>
                </a:solidFill>
              </a:defRPr>
            </a:lvl1pPr>
            <a:lvl2pPr marL="222250" indent="-222250">
              <a:tabLst/>
              <a:defRPr sz="1400"/>
            </a:lvl2pPr>
            <a:lvl3pPr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>
              <a:defRPr lang="en-GB" sz="1400" kern="120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>
              <a:defRPr lang="en-US" sz="1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text styles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A10C124-D482-0342-BBEF-7C4846BF66E2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r>
              <a:rPr lang="en-GB"/>
              <a:t>© 2021 Johnson Controls. All Rights Reserved.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7305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155DCB-5BDA-9F4A-85C0-0B13D45F9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4CB34AD5-7D9E-0C42-80D7-3D57A7913D2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40688" y="1268413"/>
            <a:ext cx="3707862" cy="471646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GB" noProof="0"/>
              <a:t>Click icon to add picture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143C00D-A0AA-164C-8816-2609FEACBDD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2913" y="1268413"/>
            <a:ext cx="7316787" cy="4716462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F23B2AB-C1A6-AC46-8EBB-A50C575F6AA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GB"/>
              <a:t>© 2021 Johnson Controls. All Rights Reserved.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3308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D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BE83AA1A-71EF-9FB5-1CF9-F477E3FB82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1406539"/>
            <a:ext cx="12192000" cy="5451462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CAD32190-FB3F-4D19-D923-9E4095383B96}"/>
              </a:ext>
            </a:extLst>
          </p:cNvPr>
          <p:cNvSpPr/>
          <p:nvPr userDrawn="1"/>
        </p:nvSpPr>
        <p:spPr>
          <a:xfrm>
            <a:off x="0" y="3546565"/>
            <a:ext cx="12192000" cy="172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0"/>
                </a:schemeClr>
              </a:gs>
              <a:gs pos="0">
                <a:schemeClr val="tx1">
                  <a:alpha val="0"/>
                </a:schemeClr>
              </a:gs>
              <a:gs pos="50000">
                <a:schemeClr val="tx1">
                  <a:alpha val="2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641DD1-7679-677C-E5F7-106CA2181E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3678" y="2276475"/>
            <a:ext cx="10801350" cy="2305050"/>
          </a:xfrm>
          <a:noFill/>
        </p:spPr>
        <p:txBody>
          <a:bodyPr anchor="b" anchorCtr="0">
            <a:noAutofit/>
          </a:bodyPr>
          <a:lstStyle>
            <a:lvl1pPr algn="l"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DK" dirty="0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D6AF788A-E08C-BD2E-6C5D-C8C5954A02D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7162" y="53134"/>
            <a:ext cx="1897200" cy="1044114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BB33BBA0-4572-0EFB-9D24-1C221E3044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2914" y="4972430"/>
            <a:ext cx="7632700" cy="307777"/>
          </a:xfrm>
        </p:spPr>
        <p:txBody>
          <a:bodyPr anchor="t" anchorCtr="0">
            <a:sp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DK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8DDA069-1327-124F-225A-A74D981CE0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98761"/>
            <a:ext cx="12192000" cy="307777"/>
          </a:xfrm>
          <a:prstGeom prst="rect">
            <a:avLst/>
          </a:prstGeom>
        </p:spPr>
      </p:pic>
      <p:grpSp>
        <p:nvGrpSpPr>
          <p:cNvPr id="3" name="Graphic 17">
            <a:extLst>
              <a:ext uri="{FF2B5EF4-FFF2-40B4-BE49-F238E27FC236}">
                <a16:creationId xmlns:a16="http://schemas.microsoft.com/office/drawing/2014/main" id="{0ABE9E66-B085-5980-D6AA-5097F6321D70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9103088" y="6458998"/>
            <a:ext cx="2646000" cy="177687"/>
            <a:chOff x="3994150" y="3289300"/>
            <a:chExt cx="4202178" cy="282193"/>
          </a:xfrm>
          <a:solidFill>
            <a:schemeClr val="bg1"/>
          </a:solidFill>
        </p:grpSpPr>
        <p:grpSp>
          <p:nvGrpSpPr>
            <p:cNvPr id="4" name="Graphic 17">
              <a:extLst>
                <a:ext uri="{FF2B5EF4-FFF2-40B4-BE49-F238E27FC236}">
                  <a16:creationId xmlns:a16="http://schemas.microsoft.com/office/drawing/2014/main" id="{64CE8E5E-21D2-8A43-68C7-ECF37B2A79BF}"/>
                </a:ext>
              </a:extLst>
            </p:cNvPr>
            <p:cNvGrpSpPr/>
            <p:nvPr/>
          </p:nvGrpSpPr>
          <p:grpSpPr>
            <a:xfrm>
              <a:off x="3994150" y="3289300"/>
              <a:ext cx="2355593" cy="276140"/>
              <a:chOff x="3994150" y="3289300"/>
              <a:chExt cx="2355593" cy="276140"/>
            </a:xfrm>
            <a:grpFill/>
          </p:grpSpPr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9380413A-F693-C78D-153A-3F3DB27EE46B}"/>
                  </a:ext>
                </a:extLst>
              </p:cNvPr>
              <p:cNvSpPr/>
              <p:nvPr/>
            </p:nvSpPr>
            <p:spPr>
              <a:xfrm>
                <a:off x="3994150" y="3293770"/>
                <a:ext cx="153596" cy="211598"/>
              </a:xfrm>
              <a:custGeom>
                <a:avLst/>
                <a:gdLst>
                  <a:gd name="connsiteX0" fmla="*/ 86452 w 153596"/>
                  <a:gd name="connsiteY0" fmla="*/ 16857 h 211598"/>
                  <a:gd name="connsiteX1" fmla="*/ 86452 w 153596"/>
                  <a:gd name="connsiteY1" fmla="*/ 211599 h 211598"/>
                  <a:gd name="connsiteX2" fmla="*/ 67145 w 153596"/>
                  <a:gd name="connsiteY2" fmla="*/ 211599 h 211598"/>
                  <a:gd name="connsiteX3" fmla="*/ 67145 w 153596"/>
                  <a:gd name="connsiteY3" fmla="*/ 16857 h 211598"/>
                  <a:gd name="connsiteX4" fmla="*/ 0 w 153596"/>
                  <a:gd name="connsiteY4" fmla="*/ 16857 h 211598"/>
                  <a:gd name="connsiteX5" fmla="*/ 0 w 153596"/>
                  <a:gd name="connsiteY5" fmla="*/ 0 h 211598"/>
                  <a:gd name="connsiteX6" fmla="*/ 153597 w 153596"/>
                  <a:gd name="connsiteY6" fmla="*/ 0 h 211598"/>
                  <a:gd name="connsiteX7" fmla="*/ 153597 w 153596"/>
                  <a:gd name="connsiteY7" fmla="*/ 16764 h 211598"/>
                  <a:gd name="connsiteX8" fmla="*/ 86452 w 153596"/>
                  <a:gd name="connsiteY8" fmla="*/ 16764 h 2115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3596" h="211598">
                    <a:moveTo>
                      <a:pt x="86452" y="16857"/>
                    </a:moveTo>
                    <a:lnTo>
                      <a:pt x="86452" y="211599"/>
                    </a:lnTo>
                    <a:lnTo>
                      <a:pt x="67145" y="211599"/>
                    </a:lnTo>
                    <a:lnTo>
                      <a:pt x="67145" y="16857"/>
                    </a:lnTo>
                    <a:lnTo>
                      <a:pt x="0" y="16857"/>
                    </a:lnTo>
                    <a:lnTo>
                      <a:pt x="0" y="0"/>
                    </a:lnTo>
                    <a:lnTo>
                      <a:pt x="153597" y="0"/>
                    </a:lnTo>
                    <a:lnTo>
                      <a:pt x="153597" y="16764"/>
                    </a:lnTo>
                    <a:lnTo>
                      <a:pt x="86452" y="16764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28861751-5028-A967-6EF3-EDA15A23A837}"/>
                  </a:ext>
                </a:extLst>
              </p:cNvPr>
              <p:cNvSpPr/>
              <p:nvPr/>
            </p:nvSpPr>
            <p:spPr>
              <a:xfrm>
                <a:off x="4182936" y="3289300"/>
                <a:ext cx="113461" cy="216162"/>
              </a:xfrm>
              <a:custGeom>
                <a:avLst/>
                <a:gdLst>
                  <a:gd name="connsiteX0" fmla="*/ 94726 w 113461"/>
                  <a:gd name="connsiteY0" fmla="*/ 216069 h 216162"/>
                  <a:gd name="connsiteX1" fmla="*/ 94726 w 113461"/>
                  <a:gd name="connsiteY1" fmla="*/ 120701 h 216162"/>
                  <a:gd name="connsiteX2" fmla="*/ 58586 w 113461"/>
                  <a:gd name="connsiteY2" fmla="*/ 78418 h 216162"/>
                  <a:gd name="connsiteX3" fmla="*/ 18736 w 113461"/>
                  <a:gd name="connsiteY3" fmla="*/ 102726 h 216162"/>
                  <a:gd name="connsiteX4" fmla="*/ 18736 w 113461"/>
                  <a:gd name="connsiteY4" fmla="*/ 216162 h 216162"/>
                  <a:gd name="connsiteX5" fmla="*/ 0 w 113461"/>
                  <a:gd name="connsiteY5" fmla="*/ 216162 h 216162"/>
                  <a:gd name="connsiteX6" fmla="*/ 0 w 113461"/>
                  <a:gd name="connsiteY6" fmla="*/ 0 h 216162"/>
                  <a:gd name="connsiteX7" fmla="*/ 18736 w 113461"/>
                  <a:gd name="connsiteY7" fmla="*/ 0 h 216162"/>
                  <a:gd name="connsiteX8" fmla="*/ 18736 w 113461"/>
                  <a:gd name="connsiteY8" fmla="*/ 84658 h 216162"/>
                  <a:gd name="connsiteX9" fmla="*/ 62580 w 113461"/>
                  <a:gd name="connsiteY9" fmla="*/ 62772 h 216162"/>
                  <a:gd name="connsiteX10" fmla="*/ 113462 w 113461"/>
                  <a:gd name="connsiteY10" fmla="*/ 122191 h 216162"/>
                  <a:gd name="connsiteX11" fmla="*/ 113462 w 113461"/>
                  <a:gd name="connsiteY11" fmla="*/ 216162 h 216162"/>
                  <a:gd name="connsiteX12" fmla="*/ 94726 w 113461"/>
                  <a:gd name="connsiteY12" fmla="*/ 216162 h 216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3461" h="216162">
                    <a:moveTo>
                      <a:pt x="94726" y="216069"/>
                    </a:moveTo>
                    <a:lnTo>
                      <a:pt x="94726" y="120701"/>
                    </a:lnTo>
                    <a:cubicBezTo>
                      <a:pt x="94726" y="93133"/>
                      <a:pt x="83694" y="78418"/>
                      <a:pt x="58586" y="78418"/>
                    </a:cubicBezTo>
                    <a:cubicBezTo>
                      <a:pt x="39850" y="78418"/>
                      <a:pt x="26725" y="90991"/>
                      <a:pt x="18736" y="102726"/>
                    </a:cubicBezTo>
                    <a:lnTo>
                      <a:pt x="18736" y="216162"/>
                    </a:lnTo>
                    <a:lnTo>
                      <a:pt x="0" y="216162"/>
                    </a:lnTo>
                    <a:lnTo>
                      <a:pt x="0" y="0"/>
                    </a:lnTo>
                    <a:lnTo>
                      <a:pt x="18736" y="0"/>
                    </a:lnTo>
                    <a:lnTo>
                      <a:pt x="18736" y="84658"/>
                    </a:lnTo>
                    <a:cubicBezTo>
                      <a:pt x="28532" y="71713"/>
                      <a:pt x="43844" y="62772"/>
                      <a:pt x="62580" y="62772"/>
                    </a:cubicBezTo>
                    <a:cubicBezTo>
                      <a:pt x="101193" y="62772"/>
                      <a:pt x="113462" y="86800"/>
                      <a:pt x="113462" y="122191"/>
                    </a:cubicBezTo>
                    <a:lnTo>
                      <a:pt x="113462" y="216162"/>
                    </a:lnTo>
                    <a:lnTo>
                      <a:pt x="94726" y="21616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9431464B-5441-068C-67A2-B628259EC5DE}"/>
                  </a:ext>
                </a:extLst>
              </p:cNvPr>
              <p:cNvSpPr/>
              <p:nvPr/>
            </p:nvSpPr>
            <p:spPr>
              <a:xfrm>
                <a:off x="4338434" y="3352071"/>
                <a:ext cx="128108" cy="156650"/>
              </a:xfrm>
              <a:custGeom>
                <a:avLst/>
                <a:gdLst>
                  <a:gd name="connsiteX0" fmla="*/ 19877 w 128108"/>
                  <a:gd name="connsiteY0" fmla="*/ 84006 h 156650"/>
                  <a:gd name="connsiteX1" fmla="*/ 70759 w 128108"/>
                  <a:gd name="connsiteY1" fmla="*/ 141004 h 156650"/>
                  <a:gd name="connsiteX2" fmla="*/ 113937 w 128108"/>
                  <a:gd name="connsiteY2" fmla="*/ 125730 h 156650"/>
                  <a:gd name="connsiteX3" fmla="*/ 123163 w 128108"/>
                  <a:gd name="connsiteY3" fmla="*/ 138303 h 156650"/>
                  <a:gd name="connsiteX4" fmla="*/ 70759 w 128108"/>
                  <a:gd name="connsiteY4" fmla="*/ 156650 h 156650"/>
                  <a:gd name="connsiteX5" fmla="*/ 0 w 128108"/>
                  <a:gd name="connsiteY5" fmla="*/ 79815 h 156650"/>
                  <a:gd name="connsiteX6" fmla="*/ 65623 w 128108"/>
                  <a:gd name="connsiteY6" fmla="*/ 0 h 156650"/>
                  <a:gd name="connsiteX7" fmla="*/ 128108 w 128108"/>
                  <a:gd name="connsiteY7" fmla="*/ 84006 h 156650"/>
                  <a:gd name="connsiteX8" fmla="*/ 19877 w 128108"/>
                  <a:gd name="connsiteY8" fmla="*/ 84006 h 156650"/>
                  <a:gd name="connsiteX9" fmla="*/ 65528 w 128108"/>
                  <a:gd name="connsiteY9" fmla="*/ 14994 h 156650"/>
                  <a:gd name="connsiteX10" fmla="*/ 19877 w 128108"/>
                  <a:gd name="connsiteY10" fmla="*/ 69012 h 156650"/>
                  <a:gd name="connsiteX11" fmla="*/ 108802 w 128108"/>
                  <a:gd name="connsiteY11" fmla="*/ 69012 h 156650"/>
                  <a:gd name="connsiteX12" fmla="*/ 65623 w 128108"/>
                  <a:gd name="connsiteY12" fmla="*/ 14994 h 156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8108" h="156650">
                    <a:moveTo>
                      <a:pt x="19877" y="84006"/>
                    </a:moveTo>
                    <a:cubicBezTo>
                      <a:pt x="21399" y="122377"/>
                      <a:pt x="44700" y="141004"/>
                      <a:pt x="70759" y="141004"/>
                    </a:cubicBezTo>
                    <a:cubicBezTo>
                      <a:pt x="88829" y="141004"/>
                      <a:pt x="103285" y="133833"/>
                      <a:pt x="113937" y="125730"/>
                    </a:cubicBezTo>
                    <a:lnTo>
                      <a:pt x="123163" y="138303"/>
                    </a:lnTo>
                    <a:cubicBezTo>
                      <a:pt x="109087" y="149106"/>
                      <a:pt x="92824" y="156650"/>
                      <a:pt x="70759" y="156650"/>
                    </a:cubicBezTo>
                    <a:cubicBezTo>
                      <a:pt x="30910" y="156650"/>
                      <a:pt x="0" y="129642"/>
                      <a:pt x="0" y="79815"/>
                    </a:cubicBezTo>
                    <a:cubicBezTo>
                      <a:pt x="0" y="26077"/>
                      <a:pt x="31575" y="0"/>
                      <a:pt x="65623" y="0"/>
                    </a:cubicBezTo>
                    <a:cubicBezTo>
                      <a:pt x="113747" y="0"/>
                      <a:pt x="128108" y="36881"/>
                      <a:pt x="128108" y="84006"/>
                    </a:cubicBezTo>
                    <a:lnTo>
                      <a:pt x="19877" y="84006"/>
                    </a:lnTo>
                    <a:close/>
                    <a:moveTo>
                      <a:pt x="65528" y="14994"/>
                    </a:moveTo>
                    <a:cubicBezTo>
                      <a:pt x="40991" y="14994"/>
                      <a:pt x="22350" y="32969"/>
                      <a:pt x="19877" y="69012"/>
                    </a:cubicBezTo>
                    <a:lnTo>
                      <a:pt x="108802" y="69012"/>
                    </a:lnTo>
                    <a:cubicBezTo>
                      <a:pt x="108231" y="32690"/>
                      <a:pt x="92824" y="14994"/>
                      <a:pt x="65623" y="14994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69248F8C-887E-3154-4A1F-7DFC711C8FE9}"/>
                  </a:ext>
                </a:extLst>
              </p:cNvPr>
              <p:cNvSpPr/>
              <p:nvPr/>
            </p:nvSpPr>
            <p:spPr>
              <a:xfrm>
                <a:off x="4595317" y="3352071"/>
                <a:ext cx="123828" cy="213368"/>
              </a:xfrm>
              <a:custGeom>
                <a:avLst/>
                <a:gdLst>
                  <a:gd name="connsiteX0" fmla="*/ 62865 w 123828"/>
                  <a:gd name="connsiteY0" fmla="*/ 156650 h 213368"/>
                  <a:gd name="connsiteX1" fmla="*/ 19687 w 123828"/>
                  <a:gd name="connsiteY1" fmla="*/ 138676 h 213368"/>
                  <a:gd name="connsiteX2" fmla="*/ 19687 w 123828"/>
                  <a:gd name="connsiteY2" fmla="*/ 213368 h 213368"/>
                  <a:gd name="connsiteX3" fmla="*/ 951 w 123828"/>
                  <a:gd name="connsiteY3" fmla="*/ 213368 h 213368"/>
                  <a:gd name="connsiteX4" fmla="*/ 951 w 123828"/>
                  <a:gd name="connsiteY4" fmla="*/ 31479 h 213368"/>
                  <a:gd name="connsiteX5" fmla="*/ 0 w 123828"/>
                  <a:gd name="connsiteY5" fmla="*/ 3260 h 213368"/>
                  <a:gd name="connsiteX6" fmla="*/ 15597 w 123828"/>
                  <a:gd name="connsiteY6" fmla="*/ 3260 h 213368"/>
                  <a:gd name="connsiteX7" fmla="*/ 17119 w 123828"/>
                  <a:gd name="connsiteY7" fmla="*/ 26077 h 213368"/>
                  <a:gd name="connsiteX8" fmla="*/ 65243 w 123828"/>
                  <a:gd name="connsiteY8" fmla="*/ 0 h 213368"/>
                  <a:gd name="connsiteX9" fmla="*/ 123828 w 123828"/>
                  <a:gd name="connsiteY9" fmla="*/ 76835 h 213368"/>
                  <a:gd name="connsiteX10" fmla="*/ 62865 w 123828"/>
                  <a:gd name="connsiteY10" fmla="*/ 156650 h 213368"/>
                  <a:gd name="connsiteX11" fmla="*/ 61058 w 123828"/>
                  <a:gd name="connsiteY11" fmla="*/ 15274 h 213368"/>
                  <a:gd name="connsiteX12" fmla="*/ 19687 w 123828"/>
                  <a:gd name="connsiteY12" fmla="*/ 42003 h 213368"/>
                  <a:gd name="connsiteX13" fmla="*/ 19687 w 123828"/>
                  <a:gd name="connsiteY13" fmla="*/ 123309 h 213368"/>
                  <a:gd name="connsiteX14" fmla="*/ 58300 w 123828"/>
                  <a:gd name="connsiteY14" fmla="*/ 141283 h 213368"/>
                  <a:gd name="connsiteX15" fmla="*/ 104237 w 123828"/>
                  <a:gd name="connsiteY15" fmla="*/ 78232 h 213368"/>
                  <a:gd name="connsiteX16" fmla="*/ 61058 w 123828"/>
                  <a:gd name="connsiteY16" fmla="*/ 15181 h 213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3828" h="213368">
                    <a:moveTo>
                      <a:pt x="62865" y="156650"/>
                    </a:moveTo>
                    <a:cubicBezTo>
                      <a:pt x="44129" y="156650"/>
                      <a:pt x="28817" y="149758"/>
                      <a:pt x="19687" y="138676"/>
                    </a:cubicBezTo>
                    <a:lnTo>
                      <a:pt x="19687" y="213368"/>
                    </a:lnTo>
                    <a:lnTo>
                      <a:pt x="951" y="213368"/>
                    </a:lnTo>
                    <a:lnTo>
                      <a:pt x="951" y="31479"/>
                    </a:lnTo>
                    <a:cubicBezTo>
                      <a:pt x="951" y="24308"/>
                      <a:pt x="380" y="9872"/>
                      <a:pt x="0" y="3260"/>
                    </a:cubicBezTo>
                    <a:lnTo>
                      <a:pt x="15597" y="3260"/>
                    </a:lnTo>
                    <a:lnTo>
                      <a:pt x="17119" y="26077"/>
                    </a:lnTo>
                    <a:cubicBezTo>
                      <a:pt x="27200" y="13132"/>
                      <a:pt x="40420" y="0"/>
                      <a:pt x="65243" y="0"/>
                    </a:cubicBezTo>
                    <a:cubicBezTo>
                      <a:pt x="102334" y="0"/>
                      <a:pt x="123828" y="32131"/>
                      <a:pt x="123828" y="76835"/>
                    </a:cubicBezTo>
                    <a:cubicBezTo>
                      <a:pt x="123828" y="121539"/>
                      <a:pt x="102049" y="156650"/>
                      <a:pt x="62865" y="156650"/>
                    </a:cubicBezTo>
                    <a:close/>
                    <a:moveTo>
                      <a:pt x="61058" y="15274"/>
                    </a:moveTo>
                    <a:cubicBezTo>
                      <a:pt x="40515" y="15274"/>
                      <a:pt x="26440" y="32410"/>
                      <a:pt x="19687" y="42003"/>
                    </a:cubicBezTo>
                    <a:lnTo>
                      <a:pt x="19687" y="123309"/>
                    </a:lnTo>
                    <a:cubicBezTo>
                      <a:pt x="28247" y="132622"/>
                      <a:pt x="39564" y="141283"/>
                      <a:pt x="58300" y="141283"/>
                    </a:cubicBezTo>
                    <a:cubicBezTo>
                      <a:pt x="83123" y="141283"/>
                      <a:pt x="104237" y="121446"/>
                      <a:pt x="104237" y="78232"/>
                    </a:cubicBezTo>
                    <a:cubicBezTo>
                      <a:pt x="104237" y="35018"/>
                      <a:pt x="86166" y="15181"/>
                      <a:pt x="61058" y="15181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4957433E-F22D-7F26-91FB-EC024ABBB1FA}"/>
                  </a:ext>
                </a:extLst>
              </p:cNvPr>
              <p:cNvSpPr/>
              <p:nvPr/>
            </p:nvSpPr>
            <p:spPr>
              <a:xfrm>
                <a:off x="4752813" y="3351978"/>
                <a:ext cx="136762" cy="156743"/>
              </a:xfrm>
              <a:custGeom>
                <a:avLst/>
                <a:gdLst>
                  <a:gd name="connsiteX0" fmla="*/ 68381 w 136762"/>
                  <a:gd name="connsiteY0" fmla="*/ 156743 h 156743"/>
                  <a:gd name="connsiteX1" fmla="*/ 0 w 136762"/>
                  <a:gd name="connsiteY1" fmla="*/ 77766 h 156743"/>
                  <a:gd name="connsiteX2" fmla="*/ 68381 w 136762"/>
                  <a:gd name="connsiteY2" fmla="*/ 0 h 156743"/>
                  <a:gd name="connsiteX3" fmla="*/ 136763 w 136762"/>
                  <a:gd name="connsiteY3" fmla="*/ 77766 h 156743"/>
                  <a:gd name="connsiteX4" fmla="*/ 68381 w 136762"/>
                  <a:gd name="connsiteY4" fmla="*/ 156743 h 156743"/>
                  <a:gd name="connsiteX5" fmla="*/ 68381 w 136762"/>
                  <a:gd name="connsiteY5" fmla="*/ 15367 h 156743"/>
                  <a:gd name="connsiteX6" fmla="*/ 19687 w 136762"/>
                  <a:gd name="connsiteY6" fmla="*/ 77766 h 156743"/>
                  <a:gd name="connsiteX7" fmla="*/ 68381 w 136762"/>
                  <a:gd name="connsiteY7" fmla="*/ 141376 h 156743"/>
                  <a:gd name="connsiteX8" fmla="*/ 117076 w 136762"/>
                  <a:gd name="connsiteY8" fmla="*/ 77766 h 156743"/>
                  <a:gd name="connsiteX9" fmla="*/ 68381 w 136762"/>
                  <a:gd name="connsiteY9" fmla="*/ 15367 h 1567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6762" h="156743">
                    <a:moveTo>
                      <a:pt x="68381" y="156743"/>
                    </a:moveTo>
                    <a:cubicBezTo>
                      <a:pt x="21494" y="156743"/>
                      <a:pt x="0" y="120701"/>
                      <a:pt x="0" y="77766"/>
                    </a:cubicBezTo>
                    <a:cubicBezTo>
                      <a:pt x="0" y="34832"/>
                      <a:pt x="22635" y="0"/>
                      <a:pt x="68381" y="0"/>
                    </a:cubicBezTo>
                    <a:cubicBezTo>
                      <a:pt x="114128" y="0"/>
                      <a:pt x="136763" y="36043"/>
                      <a:pt x="136763" y="77766"/>
                    </a:cubicBezTo>
                    <a:cubicBezTo>
                      <a:pt x="136763" y="119490"/>
                      <a:pt x="116220" y="156743"/>
                      <a:pt x="68381" y="156743"/>
                    </a:cubicBezTo>
                    <a:close/>
                    <a:moveTo>
                      <a:pt x="68381" y="15367"/>
                    </a:moveTo>
                    <a:cubicBezTo>
                      <a:pt x="36806" y="15367"/>
                      <a:pt x="19687" y="41817"/>
                      <a:pt x="19687" y="77766"/>
                    </a:cubicBezTo>
                    <a:cubicBezTo>
                      <a:pt x="19687" y="113716"/>
                      <a:pt x="35665" y="141376"/>
                      <a:pt x="68381" y="141376"/>
                    </a:cubicBezTo>
                    <a:cubicBezTo>
                      <a:pt x="101098" y="141376"/>
                      <a:pt x="117076" y="114088"/>
                      <a:pt x="117076" y="77766"/>
                    </a:cubicBezTo>
                    <a:cubicBezTo>
                      <a:pt x="117076" y="41444"/>
                      <a:pt x="100813" y="15367"/>
                      <a:pt x="68381" y="15367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05FA1B1A-77F0-00FF-3BD2-C934E7BED1E1}"/>
                  </a:ext>
                </a:extLst>
              </p:cNvPr>
              <p:cNvSpPr/>
              <p:nvPr/>
            </p:nvSpPr>
            <p:spPr>
              <a:xfrm>
                <a:off x="4912686" y="3355331"/>
                <a:ext cx="210089" cy="150037"/>
              </a:xfrm>
              <a:custGeom>
                <a:avLst/>
                <a:gdLst>
                  <a:gd name="connsiteX0" fmla="*/ 165390 w 210089"/>
                  <a:gd name="connsiteY0" fmla="*/ 150038 h 150037"/>
                  <a:gd name="connsiteX1" fmla="*/ 141518 w 210089"/>
                  <a:gd name="connsiteY1" fmla="*/ 150038 h 150037"/>
                  <a:gd name="connsiteX2" fmla="*/ 115174 w 210089"/>
                  <a:gd name="connsiteY2" fmla="*/ 60909 h 150037"/>
                  <a:gd name="connsiteX3" fmla="*/ 105092 w 210089"/>
                  <a:gd name="connsiteY3" fmla="*/ 23376 h 150037"/>
                  <a:gd name="connsiteX4" fmla="*/ 95011 w 210089"/>
                  <a:gd name="connsiteY4" fmla="*/ 60909 h 150037"/>
                  <a:gd name="connsiteX5" fmla="*/ 67716 w 210089"/>
                  <a:gd name="connsiteY5" fmla="*/ 150038 h 150037"/>
                  <a:gd name="connsiteX6" fmla="*/ 44129 w 210089"/>
                  <a:gd name="connsiteY6" fmla="*/ 150038 h 150037"/>
                  <a:gd name="connsiteX7" fmla="*/ 0 w 210089"/>
                  <a:gd name="connsiteY7" fmla="*/ 0 h 150037"/>
                  <a:gd name="connsiteX8" fmla="*/ 19877 w 210089"/>
                  <a:gd name="connsiteY8" fmla="*/ 0 h 150037"/>
                  <a:gd name="connsiteX9" fmla="*/ 48029 w 210089"/>
                  <a:gd name="connsiteY9" fmla="*/ 95741 h 150037"/>
                  <a:gd name="connsiteX10" fmla="*/ 56588 w 210089"/>
                  <a:gd name="connsiteY10" fmla="*/ 129921 h 150037"/>
                  <a:gd name="connsiteX11" fmla="*/ 65814 w 210089"/>
                  <a:gd name="connsiteY11" fmla="*/ 95741 h 150037"/>
                  <a:gd name="connsiteX12" fmla="*/ 94631 w 210089"/>
                  <a:gd name="connsiteY12" fmla="*/ 0 h 150037"/>
                  <a:gd name="connsiteX13" fmla="*/ 116410 w 210089"/>
                  <a:gd name="connsiteY13" fmla="*/ 0 h 150037"/>
                  <a:gd name="connsiteX14" fmla="*/ 145227 w 210089"/>
                  <a:gd name="connsiteY14" fmla="*/ 95741 h 150037"/>
                  <a:gd name="connsiteX15" fmla="*/ 154072 w 210089"/>
                  <a:gd name="connsiteY15" fmla="*/ 129921 h 150037"/>
                  <a:gd name="connsiteX16" fmla="*/ 162917 w 210089"/>
                  <a:gd name="connsiteY16" fmla="*/ 95741 h 150037"/>
                  <a:gd name="connsiteX17" fmla="*/ 191734 w 210089"/>
                  <a:gd name="connsiteY17" fmla="*/ 0 h 150037"/>
                  <a:gd name="connsiteX18" fmla="*/ 210090 w 210089"/>
                  <a:gd name="connsiteY18" fmla="*/ 0 h 150037"/>
                  <a:gd name="connsiteX19" fmla="*/ 165295 w 210089"/>
                  <a:gd name="connsiteY19" fmla="*/ 150038 h 150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10089" h="150037">
                    <a:moveTo>
                      <a:pt x="165390" y="150038"/>
                    </a:moveTo>
                    <a:lnTo>
                      <a:pt x="141518" y="150038"/>
                    </a:lnTo>
                    <a:lnTo>
                      <a:pt x="115174" y="60909"/>
                    </a:lnTo>
                    <a:cubicBezTo>
                      <a:pt x="111179" y="47125"/>
                      <a:pt x="105092" y="23376"/>
                      <a:pt x="105092" y="23376"/>
                    </a:cubicBezTo>
                    <a:cubicBezTo>
                      <a:pt x="105092" y="23376"/>
                      <a:pt x="99291" y="46474"/>
                      <a:pt x="95011" y="60909"/>
                    </a:cubicBezTo>
                    <a:lnTo>
                      <a:pt x="67716" y="150038"/>
                    </a:lnTo>
                    <a:lnTo>
                      <a:pt x="44129" y="150038"/>
                    </a:lnTo>
                    <a:lnTo>
                      <a:pt x="0" y="0"/>
                    </a:lnTo>
                    <a:lnTo>
                      <a:pt x="19877" y="0"/>
                    </a:lnTo>
                    <a:lnTo>
                      <a:pt x="48029" y="95741"/>
                    </a:lnTo>
                    <a:cubicBezTo>
                      <a:pt x="51738" y="108314"/>
                      <a:pt x="56588" y="129921"/>
                      <a:pt x="56588" y="129921"/>
                    </a:cubicBezTo>
                    <a:cubicBezTo>
                      <a:pt x="56588" y="129921"/>
                      <a:pt x="62104" y="108314"/>
                      <a:pt x="65814" y="95741"/>
                    </a:cubicBezTo>
                    <a:lnTo>
                      <a:pt x="94631" y="0"/>
                    </a:lnTo>
                    <a:lnTo>
                      <a:pt x="116410" y="0"/>
                    </a:lnTo>
                    <a:lnTo>
                      <a:pt x="145227" y="95741"/>
                    </a:lnTo>
                    <a:cubicBezTo>
                      <a:pt x="149222" y="109245"/>
                      <a:pt x="154072" y="129921"/>
                      <a:pt x="154072" y="129921"/>
                    </a:cubicBezTo>
                    <a:cubicBezTo>
                      <a:pt x="154072" y="129921"/>
                      <a:pt x="159018" y="108873"/>
                      <a:pt x="162917" y="95741"/>
                    </a:cubicBezTo>
                    <a:lnTo>
                      <a:pt x="191734" y="0"/>
                    </a:lnTo>
                    <a:lnTo>
                      <a:pt x="210090" y="0"/>
                    </a:lnTo>
                    <a:lnTo>
                      <a:pt x="165295" y="150038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7B63DD9F-F0B4-48B7-F034-6EA4027A2D88}"/>
                  </a:ext>
                </a:extLst>
              </p:cNvPr>
              <p:cNvSpPr/>
              <p:nvPr/>
            </p:nvSpPr>
            <p:spPr>
              <a:xfrm>
                <a:off x="5146838" y="3352071"/>
                <a:ext cx="128108" cy="156650"/>
              </a:xfrm>
              <a:custGeom>
                <a:avLst/>
                <a:gdLst>
                  <a:gd name="connsiteX0" fmla="*/ 19877 w 128108"/>
                  <a:gd name="connsiteY0" fmla="*/ 84006 h 156650"/>
                  <a:gd name="connsiteX1" fmla="*/ 70759 w 128108"/>
                  <a:gd name="connsiteY1" fmla="*/ 141004 h 156650"/>
                  <a:gd name="connsiteX2" fmla="*/ 113937 w 128108"/>
                  <a:gd name="connsiteY2" fmla="*/ 125730 h 156650"/>
                  <a:gd name="connsiteX3" fmla="*/ 123163 w 128108"/>
                  <a:gd name="connsiteY3" fmla="*/ 138303 h 156650"/>
                  <a:gd name="connsiteX4" fmla="*/ 70759 w 128108"/>
                  <a:gd name="connsiteY4" fmla="*/ 156650 h 156650"/>
                  <a:gd name="connsiteX5" fmla="*/ 0 w 128108"/>
                  <a:gd name="connsiteY5" fmla="*/ 79815 h 156650"/>
                  <a:gd name="connsiteX6" fmla="*/ 65623 w 128108"/>
                  <a:gd name="connsiteY6" fmla="*/ 0 h 156650"/>
                  <a:gd name="connsiteX7" fmla="*/ 128108 w 128108"/>
                  <a:gd name="connsiteY7" fmla="*/ 84006 h 156650"/>
                  <a:gd name="connsiteX8" fmla="*/ 19877 w 128108"/>
                  <a:gd name="connsiteY8" fmla="*/ 84006 h 156650"/>
                  <a:gd name="connsiteX9" fmla="*/ 65528 w 128108"/>
                  <a:gd name="connsiteY9" fmla="*/ 14994 h 156650"/>
                  <a:gd name="connsiteX10" fmla="*/ 19877 w 128108"/>
                  <a:gd name="connsiteY10" fmla="*/ 69012 h 156650"/>
                  <a:gd name="connsiteX11" fmla="*/ 108802 w 128108"/>
                  <a:gd name="connsiteY11" fmla="*/ 69012 h 156650"/>
                  <a:gd name="connsiteX12" fmla="*/ 65623 w 128108"/>
                  <a:gd name="connsiteY12" fmla="*/ 14994 h 156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8108" h="156650">
                    <a:moveTo>
                      <a:pt x="19877" y="84006"/>
                    </a:moveTo>
                    <a:cubicBezTo>
                      <a:pt x="21399" y="122377"/>
                      <a:pt x="44700" y="141004"/>
                      <a:pt x="70759" y="141004"/>
                    </a:cubicBezTo>
                    <a:cubicBezTo>
                      <a:pt x="88829" y="141004"/>
                      <a:pt x="103285" y="133833"/>
                      <a:pt x="113937" y="125730"/>
                    </a:cubicBezTo>
                    <a:lnTo>
                      <a:pt x="123163" y="138303"/>
                    </a:lnTo>
                    <a:cubicBezTo>
                      <a:pt x="109087" y="149106"/>
                      <a:pt x="92824" y="156650"/>
                      <a:pt x="70759" y="156650"/>
                    </a:cubicBezTo>
                    <a:cubicBezTo>
                      <a:pt x="30910" y="156650"/>
                      <a:pt x="0" y="129642"/>
                      <a:pt x="0" y="79815"/>
                    </a:cubicBezTo>
                    <a:cubicBezTo>
                      <a:pt x="0" y="26077"/>
                      <a:pt x="31575" y="0"/>
                      <a:pt x="65623" y="0"/>
                    </a:cubicBezTo>
                    <a:cubicBezTo>
                      <a:pt x="113747" y="0"/>
                      <a:pt x="128108" y="36881"/>
                      <a:pt x="128108" y="84006"/>
                    </a:cubicBezTo>
                    <a:lnTo>
                      <a:pt x="19877" y="84006"/>
                    </a:lnTo>
                    <a:close/>
                    <a:moveTo>
                      <a:pt x="65528" y="14994"/>
                    </a:moveTo>
                    <a:cubicBezTo>
                      <a:pt x="40991" y="14994"/>
                      <a:pt x="22350" y="32969"/>
                      <a:pt x="19877" y="69012"/>
                    </a:cubicBezTo>
                    <a:lnTo>
                      <a:pt x="108802" y="69012"/>
                    </a:lnTo>
                    <a:cubicBezTo>
                      <a:pt x="108231" y="32690"/>
                      <a:pt x="92824" y="14994"/>
                      <a:pt x="65623" y="14994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73C5BB2C-B6B7-7CDD-5797-700C224EE123}"/>
                  </a:ext>
                </a:extLst>
              </p:cNvPr>
              <p:cNvSpPr/>
              <p:nvPr/>
            </p:nvSpPr>
            <p:spPr>
              <a:xfrm>
                <a:off x="5314796" y="3351978"/>
                <a:ext cx="81506" cy="153390"/>
              </a:xfrm>
              <a:custGeom>
                <a:avLst/>
                <a:gdLst>
                  <a:gd name="connsiteX0" fmla="*/ 76370 w 81506"/>
                  <a:gd name="connsiteY0" fmla="*/ 21700 h 153390"/>
                  <a:gd name="connsiteX1" fmla="*/ 59822 w 81506"/>
                  <a:gd name="connsiteY1" fmla="*/ 17509 h 153390"/>
                  <a:gd name="connsiteX2" fmla="*/ 19687 w 81506"/>
                  <a:gd name="connsiteY2" fmla="*/ 46287 h 153390"/>
                  <a:gd name="connsiteX3" fmla="*/ 19687 w 81506"/>
                  <a:gd name="connsiteY3" fmla="*/ 153391 h 153390"/>
                  <a:gd name="connsiteX4" fmla="*/ 951 w 81506"/>
                  <a:gd name="connsiteY4" fmla="*/ 153391 h 153390"/>
                  <a:gd name="connsiteX5" fmla="*/ 951 w 81506"/>
                  <a:gd name="connsiteY5" fmla="*/ 30641 h 153390"/>
                  <a:gd name="connsiteX6" fmla="*/ 0 w 81506"/>
                  <a:gd name="connsiteY6" fmla="*/ 3353 h 153390"/>
                  <a:gd name="connsiteX7" fmla="*/ 15027 w 81506"/>
                  <a:gd name="connsiteY7" fmla="*/ 3353 h 153390"/>
                  <a:gd name="connsiteX8" fmla="*/ 16834 w 81506"/>
                  <a:gd name="connsiteY8" fmla="*/ 28219 h 153390"/>
                  <a:gd name="connsiteX9" fmla="*/ 63721 w 81506"/>
                  <a:gd name="connsiteY9" fmla="*/ 0 h 153390"/>
                  <a:gd name="connsiteX10" fmla="*/ 81506 w 81506"/>
                  <a:gd name="connsiteY10" fmla="*/ 2701 h 153390"/>
                  <a:gd name="connsiteX11" fmla="*/ 76275 w 81506"/>
                  <a:gd name="connsiteY11" fmla="*/ 21607 h 153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1506" h="153390">
                    <a:moveTo>
                      <a:pt x="76370" y="21700"/>
                    </a:moveTo>
                    <a:cubicBezTo>
                      <a:pt x="71425" y="18999"/>
                      <a:pt x="66289" y="17509"/>
                      <a:pt x="59822" y="17509"/>
                    </a:cubicBezTo>
                    <a:cubicBezTo>
                      <a:pt x="41086" y="17509"/>
                      <a:pt x="29768" y="28871"/>
                      <a:pt x="19687" y="46287"/>
                    </a:cubicBezTo>
                    <a:lnTo>
                      <a:pt x="19687" y="153391"/>
                    </a:lnTo>
                    <a:lnTo>
                      <a:pt x="951" y="153391"/>
                    </a:lnTo>
                    <a:lnTo>
                      <a:pt x="951" y="30641"/>
                    </a:lnTo>
                    <a:cubicBezTo>
                      <a:pt x="951" y="25519"/>
                      <a:pt x="380" y="8475"/>
                      <a:pt x="0" y="3353"/>
                    </a:cubicBezTo>
                    <a:lnTo>
                      <a:pt x="15027" y="3353"/>
                    </a:lnTo>
                    <a:lnTo>
                      <a:pt x="16834" y="28219"/>
                    </a:lnTo>
                    <a:cubicBezTo>
                      <a:pt x="26059" y="11083"/>
                      <a:pt x="41371" y="0"/>
                      <a:pt x="63721" y="0"/>
                    </a:cubicBezTo>
                    <a:cubicBezTo>
                      <a:pt x="70189" y="0"/>
                      <a:pt x="76275" y="931"/>
                      <a:pt x="81506" y="2701"/>
                    </a:cubicBezTo>
                    <a:lnTo>
                      <a:pt x="76275" y="21607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6243E384-8FC3-EE96-2F82-3DDD5F678124}"/>
                  </a:ext>
                </a:extLst>
              </p:cNvPr>
              <p:cNvSpPr/>
              <p:nvPr/>
            </p:nvSpPr>
            <p:spPr>
              <a:xfrm>
                <a:off x="5510715" y="3289300"/>
                <a:ext cx="123923" cy="219422"/>
              </a:xfrm>
              <a:custGeom>
                <a:avLst/>
                <a:gdLst>
                  <a:gd name="connsiteX0" fmla="*/ 63436 w 123923"/>
                  <a:gd name="connsiteY0" fmla="*/ 219422 h 219422"/>
                  <a:gd name="connsiteX1" fmla="*/ 17119 w 123923"/>
                  <a:gd name="connsiteY1" fmla="*/ 199026 h 219422"/>
                  <a:gd name="connsiteX2" fmla="*/ 15597 w 123923"/>
                  <a:gd name="connsiteY2" fmla="*/ 216162 h 219422"/>
                  <a:gd name="connsiteX3" fmla="*/ 0 w 123923"/>
                  <a:gd name="connsiteY3" fmla="*/ 216162 h 219422"/>
                  <a:gd name="connsiteX4" fmla="*/ 951 w 123923"/>
                  <a:gd name="connsiteY4" fmla="*/ 187943 h 219422"/>
                  <a:gd name="connsiteX5" fmla="*/ 951 w 123923"/>
                  <a:gd name="connsiteY5" fmla="*/ 0 h 219422"/>
                  <a:gd name="connsiteX6" fmla="*/ 19687 w 123923"/>
                  <a:gd name="connsiteY6" fmla="*/ 0 h 219422"/>
                  <a:gd name="connsiteX7" fmla="*/ 19687 w 123923"/>
                  <a:gd name="connsiteY7" fmla="*/ 86707 h 219422"/>
                  <a:gd name="connsiteX8" fmla="*/ 65053 w 123923"/>
                  <a:gd name="connsiteY8" fmla="*/ 62679 h 219422"/>
                  <a:gd name="connsiteX9" fmla="*/ 123924 w 123923"/>
                  <a:gd name="connsiteY9" fmla="*/ 140445 h 219422"/>
                  <a:gd name="connsiteX10" fmla="*/ 63531 w 123923"/>
                  <a:gd name="connsiteY10" fmla="*/ 219422 h 219422"/>
                  <a:gd name="connsiteX11" fmla="*/ 60963 w 123923"/>
                  <a:gd name="connsiteY11" fmla="*/ 78046 h 219422"/>
                  <a:gd name="connsiteX12" fmla="*/ 19592 w 123923"/>
                  <a:gd name="connsiteY12" fmla="*/ 105334 h 219422"/>
                  <a:gd name="connsiteX13" fmla="*/ 19592 w 123923"/>
                  <a:gd name="connsiteY13" fmla="*/ 186080 h 219422"/>
                  <a:gd name="connsiteX14" fmla="*/ 58776 w 123923"/>
                  <a:gd name="connsiteY14" fmla="*/ 204055 h 219422"/>
                  <a:gd name="connsiteX15" fmla="*/ 104141 w 123923"/>
                  <a:gd name="connsiteY15" fmla="*/ 141004 h 219422"/>
                  <a:gd name="connsiteX16" fmla="*/ 60963 w 123923"/>
                  <a:gd name="connsiteY16" fmla="*/ 77953 h 219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3923" h="219422">
                    <a:moveTo>
                      <a:pt x="63436" y="219422"/>
                    </a:moveTo>
                    <a:cubicBezTo>
                      <a:pt x="41086" y="219422"/>
                      <a:pt x="27010" y="211040"/>
                      <a:pt x="17119" y="199026"/>
                    </a:cubicBezTo>
                    <a:lnTo>
                      <a:pt x="15597" y="216162"/>
                    </a:lnTo>
                    <a:lnTo>
                      <a:pt x="0" y="216162"/>
                    </a:lnTo>
                    <a:cubicBezTo>
                      <a:pt x="285" y="209550"/>
                      <a:pt x="951" y="195114"/>
                      <a:pt x="951" y="187943"/>
                    </a:cubicBezTo>
                    <a:lnTo>
                      <a:pt x="951" y="0"/>
                    </a:lnTo>
                    <a:lnTo>
                      <a:pt x="19687" y="0"/>
                    </a:lnTo>
                    <a:lnTo>
                      <a:pt x="19687" y="86707"/>
                    </a:lnTo>
                    <a:cubicBezTo>
                      <a:pt x="27961" y="75904"/>
                      <a:pt x="40801" y="62679"/>
                      <a:pt x="65053" y="62679"/>
                    </a:cubicBezTo>
                    <a:cubicBezTo>
                      <a:pt x="100908" y="62679"/>
                      <a:pt x="123924" y="92668"/>
                      <a:pt x="123924" y="140445"/>
                    </a:cubicBezTo>
                    <a:cubicBezTo>
                      <a:pt x="123924" y="184311"/>
                      <a:pt x="103381" y="219422"/>
                      <a:pt x="63531" y="219422"/>
                    </a:cubicBezTo>
                    <a:close/>
                    <a:moveTo>
                      <a:pt x="60963" y="78046"/>
                    </a:moveTo>
                    <a:cubicBezTo>
                      <a:pt x="39849" y="78046"/>
                      <a:pt x="26059" y="95462"/>
                      <a:pt x="19592" y="105334"/>
                    </a:cubicBezTo>
                    <a:lnTo>
                      <a:pt x="19592" y="186080"/>
                    </a:lnTo>
                    <a:cubicBezTo>
                      <a:pt x="29673" y="196325"/>
                      <a:pt x="39849" y="204055"/>
                      <a:pt x="58776" y="204055"/>
                    </a:cubicBezTo>
                    <a:cubicBezTo>
                      <a:pt x="85405" y="204055"/>
                      <a:pt x="104141" y="180679"/>
                      <a:pt x="104141" y="141004"/>
                    </a:cubicBezTo>
                    <a:cubicBezTo>
                      <a:pt x="104141" y="93878"/>
                      <a:pt x="82647" y="77953"/>
                      <a:pt x="60963" y="77953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657252B8-62B4-390A-21E7-59E0768D4B42}"/>
                  </a:ext>
                </a:extLst>
              </p:cNvPr>
              <p:cNvSpPr/>
              <p:nvPr/>
            </p:nvSpPr>
            <p:spPr>
              <a:xfrm>
                <a:off x="5668021" y="3352071"/>
                <a:ext cx="128108" cy="156650"/>
              </a:xfrm>
              <a:custGeom>
                <a:avLst/>
                <a:gdLst>
                  <a:gd name="connsiteX0" fmla="*/ 19877 w 128108"/>
                  <a:gd name="connsiteY0" fmla="*/ 84006 h 156650"/>
                  <a:gd name="connsiteX1" fmla="*/ 70759 w 128108"/>
                  <a:gd name="connsiteY1" fmla="*/ 141004 h 156650"/>
                  <a:gd name="connsiteX2" fmla="*/ 113937 w 128108"/>
                  <a:gd name="connsiteY2" fmla="*/ 125730 h 156650"/>
                  <a:gd name="connsiteX3" fmla="*/ 123163 w 128108"/>
                  <a:gd name="connsiteY3" fmla="*/ 138303 h 156650"/>
                  <a:gd name="connsiteX4" fmla="*/ 70759 w 128108"/>
                  <a:gd name="connsiteY4" fmla="*/ 156650 h 156650"/>
                  <a:gd name="connsiteX5" fmla="*/ 0 w 128108"/>
                  <a:gd name="connsiteY5" fmla="*/ 79815 h 156650"/>
                  <a:gd name="connsiteX6" fmla="*/ 65623 w 128108"/>
                  <a:gd name="connsiteY6" fmla="*/ 0 h 156650"/>
                  <a:gd name="connsiteX7" fmla="*/ 128108 w 128108"/>
                  <a:gd name="connsiteY7" fmla="*/ 84006 h 156650"/>
                  <a:gd name="connsiteX8" fmla="*/ 19877 w 128108"/>
                  <a:gd name="connsiteY8" fmla="*/ 84006 h 156650"/>
                  <a:gd name="connsiteX9" fmla="*/ 65528 w 128108"/>
                  <a:gd name="connsiteY9" fmla="*/ 14994 h 156650"/>
                  <a:gd name="connsiteX10" fmla="*/ 19877 w 128108"/>
                  <a:gd name="connsiteY10" fmla="*/ 69012 h 156650"/>
                  <a:gd name="connsiteX11" fmla="*/ 108802 w 128108"/>
                  <a:gd name="connsiteY11" fmla="*/ 69012 h 156650"/>
                  <a:gd name="connsiteX12" fmla="*/ 65623 w 128108"/>
                  <a:gd name="connsiteY12" fmla="*/ 14994 h 156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8108" h="156650">
                    <a:moveTo>
                      <a:pt x="19877" y="84006"/>
                    </a:moveTo>
                    <a:cubicBezTo>
                      <a:pt x="21399" y="122377"/>
                      <a:pt x="44700" y="141004"/>
                      <a:pt x="70759" y="141004"/>
                    </a:cubicBezTo>
                    <a:cubicBezTo>
                      <a:pt x="88829" y="141004"/>
                      <a:pt x="103285" y="133833"/>
                      <a:pt x="113937" y="125730"/>
                    </a:cubicBezTo>
                    <a:lnTo>
                      <a:pt x="123163" y="138303"/>
                    </a:lnTo>
                    <a:cubicBezTo>
                      <a:pt x="109087" y="149106"/>
                      <a:pt x="92824" y="156650"/>
                      <a:pt x="70759" y="156650"/>
                    </a:cubicBezTo>
                    <a:cubicBezTo>
                      <a:pt x="30910" y="156650"/>
                      <a:pt x="0" y="129642"/>
                      <a:pt x="0" y="79815"/>
                    </a:cubicBezTo>
                    <a:cubicBezTo>
                      <a:pt x="0" y="26077"/>
                      <a:pt x="31575" y="0"/>
                      <a:pt x="65623" y="0"/>
                    </a:cubicBezTo>
                    <a:cubicBezTo>
                      <a:pt x="113747" y="0"/>
                      <a:pt x="128108" y="36881"/>
                      <a:pt x="128108" y="84006"/>
                    </a:cubicBezTo>
                    <a:lnTo>
                      <a:pt x="19877" y="84006"/>
                    </a:lnTo>
                    <a:close/>
                    <a:moveTo>
                      <a:pt x="65528" y="14994"/>
                    </a:moveTo>
                    <a:cubicBezTo>
                      <a:pt x="40991" y="14994"/>
                      <a:pt x="22350" y="32969"/>
                      <a:pt x="19877" y="69012"/>
                    </a:cubicBezTo>
                    <a:lnTo>
                      <a:pt x="108802" y="69012"/>
                    </a:lnTo>
                    <a:cubicBezTo>
                      <a:pt x="108231" y="32690"/>
                      <a:pt x="92824" y="14994"/>
                      <a:pt x="65623" y="14994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B960E4B3-C3D2-06A5-8B9B-03B3C31CB6DD}"/>
                  </a:ext>
                </a:extLst>
              </p:cNvPr>
              <p:cNvSpPr/>
              <p:nvPr/>
            </p:nvSpPr>
            <p:spPr>
              <a:xfrm>
                <a:off x="5836835" y="3289300"/>
                <a:ext cx="113461" cy="216162"/>
              </a:xfrm>
              <a:custGeom>
                <a:avLst/>
                <a:gdLst>
                  <a:gd name="connsiteX0" fmla="*/ 94726 w 113461"/>
                  <a:gd name="connsiteY0" fmla="*/ 216069 h 216162"/>
                  <a:gd name="connsiteX1" fmla="*/ 94726 w 113461"/>
                  <a:gd name="connsiteY1" fmla="*/ 120701 h 216162"/>
                  <a:gd name="connsiteX2" fmla="*/ 58586 w 113461"/>
                  <a:gd name="connsiteY2" fmla="*/ 78418 h 216162"/>
                  <a:gd name="connsiteX3" fmla="*/ 18736 w 113461"/>
                  <a:gd name="connsiteY3" fmla="*/ 102726 h 216162"/>
                  <a:gd name="connsiteX4" fmla="*/ 18736 w 113461"/>
                  <a:gd name="connsiteY4" fmla="*/ 216162 h 216162"/>
                  <a:gd name="connsiteX5" fmla="*/ 0 w 113461"/>
                  <a:gd name="connsiteY5" fmla="*/ 216162 h 216162"/>
                  <a:gd name="connsiteX6" fmla="*/ 0 w 113461"/>
                  <a:gd name="connsiteY6" fmla="*/ 0 h 216162"/>
                  <a:gd name="connsiteX7" fmla="*/ 18736 w 113461"/>
                  <a:gd name="connsiteY7" fmla="*/ 0 h 216162"/>
                  <a:gd name="connsiteX8" fmla="*/ 18736 w 113461"/>
                  <a:gd name="connsiteY8" fmla="*/ 84658 h 216162"/>
                  <a:gd name="connsiteX9" fmla="*/ 62580 w 113461"/>
                  <a:gd name="connsiteY9" fmla="*/ 62772 h 216162"/>
                  <a:gd name="connsiteX10" fmla="*/ 113462 w 113461"/>
                  <a:gd name="connsiteY10" fmla="*/ 122191 h 216162"/>
                  <a:gd name="connsiteX11" fmla="*/ 113462 w 113461"/>
                  <a:gd name="connsiteY11" fmla="*/ 216162 h 216162"/>
                  <a:gd name="connsiteX12" fmla="*/ 94726 w 113461"/>
                  <a:gd name="connsiteY12" fmla="*/ 216162 h 216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3461" h="216162">
                    <a:moveTo>
                      <a:pt x="94726" y="216069"/>
                    </a:moveTo>
                    <a:lnTo>
                      <a:pt x="94726" y="120701"/>
                    </a:lnTo>
                    <a:cubicBezTo>
                      <a:pt x="94726" y="93133"/>
                      <a:pt x="83694" y="78418"/>
                      <a:pt x="58586" y="78418"/>
                    </a:cubicBezTo>
                    <a:cubicBezTo>
                      <a:pt x="39850" y="78418"/>
                      <a:pt x="26725" y="90991"/>
                      <a:pt x="18736" y="102726"/>
                    </a:cubicBezTo>
                    <a:lnTo>
                      <a:pt x="18736" y="216162"/>
                    </a:lnTo>
                    <a:lnTo>
                      <a:pt x="0" y="216162"/>
                    </a:lnTo>
                    <a:lnTo>
                      <a:pt x="0" y="0"/>
                    </a:lnTo>
                    <a:lnTo>
                      <a:pt x="18736" y="0"/>
                    </a:lnTo>
                    <a:lnTo>
                      <a:pt x="18736" y="84658"/>
                    </a:lnTo>
                    <a:cubicBezTo>
                      <a:pt x="28532" y="71713"/>
                      <a:pt x="43844" y="62772"/>
                      <a:pt x="62580" y="62772"/>
                    </a:cubicBezTo>
                    <a:cubicBezTo>
                      <a:pt x="101193" y="62772"/>
                      <a:pt x="113462" y="86800"/>
                      <a:pt x="113462" y="122191"/>
                    </a:cubicBezTo>
                    <a:lnTo>
                      <a:pt x="113462" y="216162"/>
                    </a:lnTo>
                    <a:lnTo>
                      <a:pt x="94726" y="21616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559287CD-C5CB-A6DA-1A5C-E24EEDD8DD8F}"/>
                  </a:ext>
                </a:extLst>
              </p:cNvPr>
              <p:cNvSpPr/>
              <p:nvPr/>
            </p:nvSpPr>
            <p:spPr>
              <a:xfrm>
                <a:off x="5999371" y="3289300"/>
                <a:ext cx="21779" cy="216069"/>
              </a:xfrm>
              <a:custGeom>
                <a:avLst/>
                <a:gdLst>
                  <a:gd name="connsiteX0" fmla="*/ 0 w 21779"/>
                  <a:gd name="connsiteY0" fmla="*/ 23097 h 216069"/>
                  <a:gd name="connsiteX1" fmla="*/ 0 w 21779"/>
                  <a:gd name="connsiteY1" fmla="*/ 0 h 216069"/>
                  <a:gd name="connsiteX2" fmla="*/ 21779 w 21779"/>
                  <a:gd name="connsiteY2" fmla="*/ 0 h 216069"/>
                  <a:gd name="connsiteX3" fmla="*/ 21779 w 21779"/>
                  <a:gd name="connsiteY3" fmla="*/ 23097 h 216069"/>
                  <a:gd name="connsiteX4" fmla="*/ 0 w 21779"/>
                  <a:gd name="connsiteY4" fmla="*/ 23097 h 216069"/>
                  <a:gd name="connsiteX5" fmla="*/ 1522 w 21779"/>
                  <a:gd name="connsiteY5" fmla="*/ 216069 h 216069"/>
                  <a:gd name="connsiteX6" fmla="*/ 1522 w 21779"/>
                  <a:gd name="connsiteY6" fmla="*/ 66032 h 216069"/>
                  <a:gd name="connsiteX7" fmla="*/ 20258 w 21779"/>
                  <a:gd name="connsiteY7" fmla="*/ 66032 h 216069"/>
                  <a:gd name="connsiteX8" fmla="*/ 20258 w 21779"/>
                  <a:gd name="connsiteY8" fmla="*/ 216069 h 216069"/>
                  <a:gd name="connsiteX9" fmla="*/ 1522 w 21779"/>
                  <a:gd name="connsiteY9" fmla="*/ 216069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1779" h="216069">
                    <a:moveTo>
                      <a:pt x="0" y="23097"/>
                    </a:moveTo>
                    <a:lnTo>
                      <a:pt x="0" y="0"/>
                    </a:lnTo>
                    <a:lnTo>
                      <a:pt x="21779" y="0"/>
                    </a:lnTo>
                    <a:lnTo>
                      <a:pt x="21779" y="23097"/>
                    </a:lnTo>
                    <a:lnTo>
                      <a:pt x="0" y="23097"/>
                    </a:lnTo>
                    <a:close/>
                    <a:moveTo>
                      <a:pt x="1522" y="216069"/>
                    </a:moveTo>
                    <a:lnTo>
                      <a:pt x="1522" y="66032"/>
                    </a:lnTo>
                    <a:lnTo>
                      <a:pt x="20258" y="66032"/>
                    </a:lnTo>
                    <a:lnTo>
                      <a:pt x="20258" y="216069"/>
                    </a:lnTo>
                    <a:lnTo>
                      <a:pt x="1522" y="21606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ACF1837D-4E66-2C5D-7D96-E7D8F510AF15}"/>
                  </a:ext>
                </a:extLst>
              </p:cNvPr>
              <p:cNvSpPr/>
              <p:nvPr/>
            </p:nvSpPr>
            <p:spPr>
              <a:xfrm>
                <a:off x="6069179" y="3351978"/>
                <a:ext cx="114222" cy="153390"/>
              </a:xfrm>
              <a:custGeom>
                <a:avLst/>
                <a:gdLst>
                  <a:gd name="connsiteX0" fmla="*/ 95677 w 114222"/>
                  <a:gd name="connsiteY0" fmla="*/ 153391 h 153390"/>
                  <a:gd name="connsiteX1" fmla="*/ 95677 w 114222"/>
                  <a:gd name="connsiteY1" fmla="*/ 58301 h 153390"/>
                  <a:gd name="connsiteX2" fmla="*/ 59537 w 114222"/>
                  <a:gd name="connsiteY2" fmla="*/ 15646 h 153390"/>
                  <a:gd name="connsiteX3" fmla="*/ 19687 w 114222"/>
                  <a:gd name="connsiteY3" fmla="*/ 39954 h 153390"/>
                  <a:gd name="connsiteX4" fmla="*/ 19687 w 114222"/>
                  <a:gd name="connsiteY4" fmla="*/ 153391 h 153390"/>
                  <a:gd name="connsiteX5" fmla="*/ 951 w 114222"/>
                  <a:gd name="connsiteY5" fmla="*/ 153391 h 153390"/>
                  <a:gd name="connsiteX6" fmla="*/ 951 w 114222"/>
                  <a:gd name="connsiteY6" fmla="*/ 30920 h 153390"/>
                  <a:gd name="connsiteX7" fmla="*/ 0 w 114222"/>
                  <a:gd name="connsiteY7" fmla="*/ 3353 h 153390"/>
                  <a:gd name="connsiteX8" fmla="*/ 15598 w 114222"/>
                  <a:gd name="connsiteY8" fmla="*/ 3353 h 153390"/>
                  <a:gd name="connsiteX9" fmla="*/ 17119 w 114222"/>
                  <a:gd name="connsiteY9" fmla="*/ 24028 h 153390"/>
                  <a:gd name="connsiteX10" fmla="*/ 63056 w 114222"/>
                  <a:gd name="connsiteY10" fmla="*/ 0 h 153390"/>
                  <a:gd name="connsiteX11" fmla="*/ 114223 w 114222"/>
                  <a:gd name="connsiteY11" fmla="*/ 59419 h 153390"/>
                  <a:gd name="connsiteX12" fmla="*/ 114223 w 114222"/>
                  <a:gd name="connsiteY12" fmla="*/ 153391 h 153390"/>
                  <a:gd name="connsiteX13" fmla="*/ 95487 w 114222"/>
                  <a:gd name="connsiteY13" fmla="*/ 153391 h 153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14222" h="153390">
                    <a:moveTo>
                      <a:pt x="95677" y="153391"/>
                    </a:moveTo>
                    <a:lnTo>
                      <a:pt x="95677" y="58301"/>
                    </a:lnTo>
                    <a:cubicBezTo>
                      <a:pt x="95677" y="31013"/>
                      <a:pt x="84359" y="15646"/>
                      <a:pt x="59537" y="15646"/>
                    </a:cubicBezTo>
                    <a:cubicBezTo>
                      <a:pt x="39279" y="15646"/>
                      <a:pt x="27010" y="29151"/>
                      <a:pt x="19687" y="39954"/>
                    </a:cubicBezTo>
                    <a:lnTo>
                      <a:pt x="19687" y="153391"/>
                    </a:lnTo>
                    <a:lnTo>
                      <a:pt x="951" y="153391"/>
                    </a:lnTo>
                    <a:lnTo>
                      <a:pt x="951" y="30920"/>
                    </a:lnTo>
                    <a:cubicBezTo>
                      <a:pt x="951" y="25798"/>
                      <a:pt x="381" y="8382"/>
                      <a:pt x="0" y="3353"/>
                    </a:cubicBezTo>
                    <a:lnTo>
                      <a:pt x="15598" y="3353"/>
                    </a:lnTo>
                    <a:lnTo>
                      <a:pt x="17119" y="24028"/>
                    </a:lnTo>
                    <a:cubicBezTo>
                      <a:pt x="26344" y="10803"/>
                      <a:pt x="42513" y="0"/>
                      <a:pt x="63056" y="0"/>
                    </a:cubicBezTo>
                    <a:cubicBezTo>
                      <a:pt x="100432" y="0"/>
                      <a:pt x="114223" y="23097"/>
                      <a:pt x="114223" y="59419"/>
                    </a:cubicBezTo>
                    <a:lnTo>
                      <a:pt x="114223" y="153391"/>
                    </a:lnTo>
                    <a:lnTo>
                      <a:pt x="95487" y="153391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ABDDF7EE-ED2A-D177-4008-41EF5BD37A2F}"/>
                  </a:ext>
                </a:extLst>
              </p:cNvPr>
              <p:cNvSpPr/>
              <p:nvPr/>
            </p:nvSpPr>
            <p:spPr>
              <a:xfrm>
                <a:off x="6224013" y="3289300"/>
                <a:ext cx="125730" cy="219328"/>
              </a:xfrm>
              <a:custGeom>
                <a:avLst/>
                <a:gdLst>
                  <a:gd name="connsiteX0" fmla="*/ 109753 w 125730"/>
                  <a:gd name="connsiteY0" fmla="*/ 216069 h 219328"/>
                  <a:gd name="connsiteX1" fmla="*/ 108231 w 125730"/>
                  <a:gd name="connsiteY1" fmla="*/ 192320 h 219328"/>
                  <a:gd name="connsiteX2" fmla="*/ 60392 w 125730"/>
                  <a:gd name="connsiteY2" fmla="*/ 219329 h 219328"/>
                  <a:gd name="connsiteX3" fmla="*/ 0 w 125730"/>
                  <a:gd name="connsiteY3" fmla="*/ 140352 h 219328"/>
                  <a:gd name="connsiteX4" fmla="*/ 63151 w 125730"/>
                  <a:gd name="connsiteY4" fmla="*/ 62586 h 219328"/>
                  <a:gd name="connsiteX5" fmla="*/ 106044 w 125730"/>
                  <a:gd name="connsiteY5" fmla="*/ 79350 h 219328"/>
                  <a:gd name="connsiteX6" fmla="*/ 106044 w 125730"/>
                  <a:gd name="connsiteY6" fmla="*/ 0 h 219328"/>
                  <a:gd name="connsiteX7" fmla="*/ 124779 w 125730"/>
                  <a:gd name="connsiteY7" fmla="*/ 0 h 219328"/>
                  <a:gd name="connsiteX8" fmla="*/ 124779 w 125730"/>
                  <a:gd name="connsiteY8" fmla="*/ 187850 h 219328"/>
                  <a:gd name="connsiteX9" fmla="*/ 125730 w 125730"/>
                  <a:gd name="connsiteY9" fmla="*/ 216069 h 219328"/>
                  <a:gd name="connsiteX10" fmla="*/ 109753 w 125730"/>
                  <a:gd name="connsiteY10" fmla="*/ 216069 h 219328"/>
                  <a:gd name="connsiteX11" fmla="*/ 106044 w 125730"/>
                  <a:gd name="connsiteY11" fmla="*/ 95369 h 219328"/>
                  <a:gd name="connsiteX12" fmla="*/ 67145 w 125730"/>
                  <a:gd name="connsiteY12" fmla="*/ 77953 h 219328"/>
                  <a:gd name="connsiteX13" fmla="*/ 19592 w 125730"/>
                  <a:gd name="connsiteY13" fmla="*/ 141004 h 219328"/>
                  <a:gd name="connsiteX14" fmla="*/ 64958 w 125730"/>
                  <a:gd name="connsiteY14" fmla="*/ 204055 h 219328"/>
                  <a:gd name="connsiteX15" fmla="*/ 106044 w 125730"/>
                  <a:gd name="connsiteY15" fmla="*/ 177046 h 219328"/>
                  <a:gd name="connsiteX16" fmla="*/ 106044 w 125730"/>
                  <a:gd name="connsiteY16" fmla="*/ 95462 h 21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5730" h="219328">
                    <a:moveTo>
                      <a:pt x="109753" y="216069"/>
                    </a:moveTo>
                    <a:lnTo>
                      <a:pt x="108231" y="192320"/>
                    </a:lnTo>
                    <a:cubicBezTo>
                      <a:pt x="99386" y="204893"/>
                      <a:pt x="84645" y="219329"/>
                      <a:pt x="60392" y="219329"/>
                    </a:cubicBezTo>
                    <a:cubicBezTo>
                      <a:pt x="19592" y="219329"/>
                      <a:pt x="0" y="183938"/>
                      <a:pt x="0" y="140352"/>
                    </a:cubicBezTo>
                    <a:cubicBezTo>
                      <a:pt x="0" y="91736"/>
                      <a:pt x="28151" y="62586"/>
                      <a:pt x="63151" y="62586"/>
                    </a:cubicBezTo>
                    <a:cubicBezTo>
                      <a:pt x="82172" y="62586"/>
                      <a:pt x="97199" y="70409"/>
                      <a:pt x="106044" y="79350"/>
                    </a:cubicBezTo>
                    <a:lnTo>
                      <a:pt x="106044" y="0"/>
                    </a:lnTo>
                    <a:lnTo>
                      <a:pt x="124779" y="0"/>
                    </a:lnTo>
                    <a:lnTo>
                      <a:pt x="124779" y="187850"/>
                    </a:lnTo>
                    <a:cubicBezTo>
                      <a:pt x="124779" y="195021"/>
                      <a:pt x="125350" y="209457"/>
                      <a:pt x="125730" y="216069"/>
                    </a:cubicBezTo>
                    <a:lnTo>
                      <a:pt x="109753" y="216069"/>
                    </a:lnTo>
                    <a:close/>
                    <a:moveTo>
                      <a:pt x="106044" y="95369"/>
                    </a:moveTo>
                    <a:cubicBezTo>
                      <a:pt x="96533" y="86335"/>
                      <a:pt x="86737" y="77953"/>
                      <a:pt x="67145" y="77953"/>
                    </a:cubicBezTo>
                    <a:cubicBezTo>
                      <a:pt x="47553" y="77953"/>
                      <a:pt x="19592" y="93878"/>
                      <a:pt x="19592" y="141004"/>
                    </a:cubicBezTo>
                    <a:cubicBezTo>
                      <a:pt x="19592" y="178257"/>
                      <a:pt x="36140" y="204055"/>
                      <a:pt x="64958" y="204055"/>
                    </a:cubicBezTo>
                    <a:cubicBezTo>
                      <a:pt x="84264" y="204055"/>
                      <a:pt x="97484" y="190271"/>
                      <a:pt x="106044" y="177046"/>
                    </a:cubicBezTo>
                    <a:lnTo>
                      <a:pt x="106044" y="9546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</p:grpSp>
        <p:grpSp>
          <p:nvGrpSpPr>
            <p:cNvPr id="8" name="Graphic 17">
              <a:extLst>
                <a:ext uri="{FF2B5EF4-FFF2-40B4-BE49-F238E27FC236}">
                  <a16:creationId xmlns:a16="http://schemas.microsoft.com/office/drawing/2014/main" id="{864E66EA-0B70-7F21-9B35-7B43AE3B1625}"/>
                </a:ext>
              </a:extLst>
            </p:cNvPr>
            <p:cNvGrpSpPr/>
            <p:nvPr/>
          </p:nvGrpSpPr>
          <p:grpSpPr>
            <a:xfrm>
              <a:off x="6465963" y="3289300"/>
              <a:ext cx="1730364" cy="282193"/>
              <a:chOff x="6465963" y="3289300"/>
              <a:chExt cx="1730364" cy="282193"/>
            </a:xfrm>
            <a:grpFill/>
          </p:grpSpPr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CC147F63-3F02-E07F-35C7-9CB94C57346A}"/>
                  </a:ext>
                </a:extLst>
              </p:cNvPr>
              <p:cNvSpPr/>
              <p:nvPr/>
            </p:nvSpPr>
            <p:spPr>
              <a:xfrm>
                <a:off x="6465963" y="3355424"/>
                <a:ext cx="145512" cy="216069"/>
              </a:xfrm>
              <a:custGeom>
                <a:avLst/>
                <a:gdLst>
                  <a:gd name="connsiteX0" fmla="*/ 93204 w 145512"/>
                  <a:gd name="connsiteY0" fmla="*/ 161121 h 216069"/>
                  <a:gd name="connsiteX1" fmla="*/ 18451 w 145512"/>
                  <a:gd name="connsiteY1" fmla="*/ 216069 h 216069"/>
                  <a:gd name="connsiteX2" fmla="*/ 13220 w 145512"/>
                  <a:gd name="connsiteY2" fmla="*/ 189061 h 216069"/>
                  <a:gd name="connsiteX3" fmla="*/ 58871 w 145512"/>
                  <a:gd name="connsiteY3" fmla="*/ 159072 h 216069"/>
                  <a:gd name="connsiteX4" fmla="*/ 61914 w 145512"/>
                  <a:gd name="connsiteY4" fmla="*/ 149479 h 216069"/>
                  <a:gd name="connsiteX5" fmla="*/ 0 w 145512"/>
                  <a:gd name="connsiteY5" fmla="*/ 0 h 216069"/>
                  <a:gd name="connsiteX6" fmla="*/ 36426 w 145512"/>
                  <a:gd name="connsiteY6" fmla="*/ 0 h 216069"/>
                  <a:gd name="connsiteX7" fmla="*/ 63056 w 145512"/>
                  <a:gd name="connsiteY7" fmla="*/ 68453 h 216069"/>
                  <a:gd name="connsiteX8" fmla="*/ 78368 w 145512"/>
                  <a:gd name="connsiteY8" fmla="*/ 114368 h 216069"/>
                  <a:gd name="connsiteX9" fmla="*/ 111179 w 145512"/>
                  <a:gd name="connsiteY9" fmla="*/ 0 h 216069"/>
                  <a:gd name="connsiteX10" fmla="*/ 145513 w 145512"/>
                  <a:gd name="connsiteY10" fmla="*/ 0 h 216069"/>
                  <a:gd name="connsiteX11" fmla="*/ 93109 w 145512"/>
                  <a:gd name="connsiteY11" fmla="*/ 161214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45512" h="216069">
                    <a:moveTo>
                      <a:pt x="93204" y="161121"/>
                    </a:moveTo>
                    <a:cubicBezTo>
                      <a:pt x="80650" y="199492"/>
                      <a:pt x="52118" y="211878"/>
                      <a:pt x="18451" y="216069"/>
                    </a:cubicBezTo>
                    <a:lnTo>
                      <a:pt x="13220" y="189061"/>
                    </a:lnTo>
                    <a:cubicBezTo>
                      <a:pt x="37472" y="185428"/>
                      <a:pt x="53640" y="175277"/>
                      <a:pt x="58871" y="159072"/>
                    </a:cubicBezTo>
                    <a:lnTo>
                      <a:pt x="61914" y="149479"/>
                    </a:lnTo>
                    <a:lnTo>
                      <a:pt x="0" y="0"/>
                    </a:lnTo>
                    <a:lnTo>
                      <a:pt x="36426" y="0"/>
                    </a:lnTo>
                    <a:lnTo>
                      <a:pt x="63056" y="68453"/>
                    </a:lnTo>
                    <a:cubicBezTo>
                      <a:pt x="70379" y="87638"/>
                      <a:pt x="78368" y="114368"/>
                      <a:pt x="78368" y="114368"/>
                    </a:cubicBezTo>
                    <a:lnTo>
                      <a:pt x="111179" y="0"/>
                    </a:lnTo>
                    <a:lnTo>
                      <a:pt x="145513" y="0"/>
                    </a:lnTo>
                    <a:lnTo>
                      <a:pt x="93109" y="161214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59B843D4-00E8-5135-191F-67D38F7B7FE2}"/>
                  </a:ext>
                </a:extLst>
              </p:cNvPr>
              <p:cNvSpPr/>
              <p:nvPr/>
            </p:nvSpPr>
            <p:spPr>
              <a:xfrm>
                <a:off x="6629927" y="3351140"/>
                <a:ext cx="147795" cy="158419"/>
              </a:xfrm>
              <a:custGeom>
                <a:avLst/>
                <a:gdLst>
                  <a:gd name="connsiteX0" fmla="*/ 73898 w 147795"/>
                  <a:gd name="connsiteY0" fmla="*/ 158420 h 158419"/>
                  <a:gd name="connsiteX1" fmla="*/ 0 w 147795"/>
                  <a:gd name="connsiteY1" fmla="*/ 78605 h 158419"/>
                  <a:gd name="connsiteX2" fmla="*/ 73898 w 147795"/>
                  <a:gd name="connsiteY2" fmla="*/ 0 h 158419"/>
                  <a:gd name="connsiteX3" fmla="*/ 147795 w 147795"/>
                  <a:gd name="connsiteY3" fmla="*/ 78605 h 158419"/>
                  <a:gd name="connsiteX4" fmla="*/ 73898 w 147795"/>
                  <a:gd name="connsiteY4" fmla="*/ 158420 h 158419"/>
                  <a:gd name="connsiteX5" fmla="*/ 73898 w 147795"/>
                  <a:gd name="connsiteY5" fmla="*/ 26357 h 158419"/>
                  <a:gd name="connsiteX6" fmla="*/ 34714 w 147795"/>
                  <a:gd name="connsiteY6" fmla="*/ 78605 h 158419"/>
                  <a:gd name="connsiteX7" fmla="*/ 73898 w 147795"/>
                  <a:gd name="connsiteY7" fmla="*/ 132063 h 158419"/>
                  <a:gd name="connsiteX8" fmla="*/ 113081 w 147795"/>
                  <a:gd name="connsiteY8" fmla="*/ 78605 h 158419"/>
                  <a:gd name="connsiteX9" fmla="*/ 73898 w 147795"/>
                  <a:gd name="connsiteY9" fmla="*/ 26357 h 158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7795" h="158419">
                    <a:moveTo>
                      <a:pt x="73898" y="158420"/>
                    </a:moveTo>
                    <a:cubicBezTo>
                      <a:pt x="26725" y="158420"/>
                      <a:pt x="0" y="124799"/>
                      <a:pt x="0" y="78605"/>
                    </a:cubicBezTo>
                    <a:cubicBezTo>
                      <a:pt x="0" y="32410"/>
                      <a:pt x="27581" y="0"/>
                      <a:pt x="73898" y="0"/>
                    </a:cubicBezTo>
                    <a:cubicBezTo>
                      <a:pt x="120214" y="0"/>
                      <a:pt x="147795" y="32410"/>
                      <a:pt x="147795" y="78605"/>
                    </a:cubicBezTo>
                    <a:cubicBezTo>
                      <a:pt x="147795" y="124799"/>
                      <a:pt x="120214" y="158420"/>
                      <a:pt x="73898" y="158420"/>
                    </a:cubicBezTo>
                    <a:close/>
                    <a:moveTo>
                      <a:pt x="73898" y="26357"/>
                    </a:moveTo>
                    <a:cubicBezTo>
                      <a:pt x="47838" y="26357"/>
                      <a:pt x="34714" y="47405"/>
                      <a:pt x="34714" y="78605"/>
                    </a:cubicBezTo>
                    <a:cubicBezTo>
                      <a:pt x="34714" y="109804"/>
                      <a:pt x="48504" y="132063"/>
                      <a:pt x="73898" y="132063"/>
                    </a:cubicBezTo>
                    <a:cubicBezTo>
                      <a:pt x="99291" y="132063"/>
                      <a:pt x="113081" y="109897"/>
                      <a:pt x="113081" y="78605"/>
                    </a:cubicBezTo>
                    <a:cubicBezTo>
                      <a:pt x="113081" y="47312"/>
                      <a:pt x="99005" y="26357"/>
                      <a:pt x="73898" y="26357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30A7A810-007D-F175-9F2D-B3A53943B229}"/>
                  </a:ext>
                </a:extLst>
              </p:cNvPr>
              <p:cNvSpPr/>
              <p:nvPr/>
            </p:nvSpPr>
            <p:spPr>
              <a:xfrm>
                <a:off x="6812911" y="3355331"/>
                <a:ext cx="127252" cy="153949"/>
              </a:xfrm>
              <a:custGeom>
                <a:avLst/>
                <a:gdLst>
                  <a:gd name="connsiteX0" fmla="*/ 99957 w 127252"/>
                  <a:gd name="connsiteY0" fmla="*/ 150038 h 153949"/>
                  <a:gd name="connsiteX1" fmla="*/ 97199 w 127252"/>
                  <a:gd name="connsiteY1" fmla="*/ 132622 h 153949"/>
                  <a:gd name="connsiteX2" fmla="*/ 53069 w 127252"/>
                  <a:gd name="connsiteY2" fmla="*/ 153949 h 153949"/>
                  <a:gd name="connsiteX3" fmla="*/ 0 w 127252"/>
                  <a:gd name="connsiteY3" fmla="*/ 95462 h 153949"/>
                  <a:gd name="connsiteX4" fmla="*/ 0 w 127252"/>
                  <a:gd name="connsiteY4" fmla="*/ 0 h 153949"/>
                  <a:gd name="connsiteX5" fmla="*/ 34048 w 127252"/>
                  <a:gd name="connsiteY5" fmla="*/ 0 h 153949"/>
                  <a:gd name="connsiteX6" fmla="*/ 34048 w 127252"/>
                  <a:gd name="connsiteY6" fmla="*/ 90619 h 153949"/>
                  <a:gd name="connsiteX7" fmla="*/ 60107 w 127252"/>
                  <a:gd name="connsiteY7" fmla="*/ 127220 h 153949"/>
                  <a:gd name="connsiteX8" fmla="*/ 91682 w 127252"/>
                  <a:gd name="connsiteY8" fmla="*/ 108035 h 153949"/>
                  <a:gd name="connsiteX9" fmla="*/ 91682 w 127252"/>
                  <a:gd name="connsiteY9" fmla="*/ 0 h 153949"/>
                  <a:gd name="connsiteX10" fmla="*/ 125731 w 127252"/>
                  <a:gd name="connsiteY10" fmla="*/ 0 h 153949"/>
                  <a:gd name="connsiteX11" fmla="*/ 125731 w 127252"/>
                  <a:gd name="connsiteY11" fmla="*/ 123029 h 153949"/>
                  <a:gd name="connsiteX12" fmla="*/ 127252 w 127252"/>
                  <a:gd name="connsiteY12" fmla="*/ 150038 h 153949"/>
                  <a:gd name="connsiteX13" fmla="*/ 99957 w 127252"/>
                  <a:gd name="connsiteY13" fmla="*/ 150038 h 153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7252" h="153949">
                    <a:moveTo>
                      <a:pt x="99957" y="150038"/>
                    </a:moveTo>
                    <a:lnTo>
                      <a:pt x="97199" y="132622"/>
                    </a:lnTo>
                    <a:cubicBezTo>
                      <a:pt x="86452" y="146126"/>
                      <a:pt x="71425" y="153949"/>
                      <a:pt x="53069" y="153949"/>
                    </a:cubicBezTo>
                    <a:cubicBezTo>
                      <a:pt x="15027" y="153949"/>
                      <a:pt x="0" y="131784"/>
                      <a:pt x="0" y="95462"/>
                    </a:cubicBezTo>
                    <a:lnTo>
                      <a:pt x="0" y="0"/>
                    </a:lnTo>
                    <a:lnTo>
                      <a:pt x="34048" y="0"/>
                    </a:lnTo>
                    <a:lnTo>
                      <a:pt x="34048" y="90619"/>
                    </a:lnTo>
                    <a:cubicBezTo>
                      <a:pt x="34048" y="117069"/>
                      <a:pt x="39850" y="127220"/>
                      <a:pt x="60107" y="127220"/>
                    </a:cubicBezTo>
                    <a:cubicBezTo>
                      <a:pt x="76085" y="127220"/>
                      <a:pt x="86452" y="115485"/>
                      <a:pt x="91682" y="108035"/>
                    </a:cubicBezTo>
                    <a:lnTo>
                      <a:pt x="91682" y="0"/>
                    </a:lnTo>
                    <a:lnTo>
                      <a:pt x="125731" y="0"/>
                    </a:lnTo>
                    <a:lnTo>
                      <a:pt x="125731" y="123029"/>
                    </a:lnTo>
                    <a:cubicBezTo>
                      <a:pt x="125731" y="128151"/>
                      <a:pt x="126967" y="144915"/>
                      <a:pt x="127252" y="150038"/>
                    </a:cubicBezTo>
                    <a:lnTo>
                      <a:pt x="99957" y="150038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FA5C5029-B916-06F3-F720-4137A3776FDD}"/>
                  </a:ext>
                </a:extLst>
              </p:cNvPr>
              <p:cNvSpPr/>
              <p:nvPr/>
            </p:nvSpPr>
            <p:spPr>
              <a:xfrm>
                <a:off x="6980013" y="3351140"/>
                <a:ext cx="93204" cy="154228"/>
              </a:xfrm>
              <a:custGeom>
                <a:avLst/>
                <a:gdLst>
                  <a:gd name="connsiteX0" fmla="*/ 83123 w 93204"/>
                  <a:gd name="connsiteY0" fmla="*/ 37160 h 154228"/>
                  <a:gd name="connsiteX1" fmla="*/ 68381 w 93204"/>
                  <a:gd name="connsiteY1" fmla="*/ 32690 h 154228"/>
                  <a:gd name="connsiteX2" fmla="*/ 35570 w 93204"/>
                  <a:gd name="connsiteY2" fmla="*/ 56066 h 154228"/>
                  <a:gd name="connsiteX3" fmla="*/ 35570 w 93204"/>
                  <a:gd name="connsiteY3" fmla="*/ 154229 h 154228"/>
                  <a:gd name="connsiteX4" fmla="*/ 1521 w 93204"/>
                  <a:gd name="connsiteY4" fmla="*/ 154229 h 154228"/>
                  <a:gd name="connsiteX5" fmla="*/ 1521 w 93204"/>
                  <a:gd name="connsiteY5" fmla="*/ 32410 h 154228"/>
                  <a:gd name="connsiteX6" fmla="*/ 0 w 93204"/>
                  <a:gd name="connsiteY6" fmla="*/ 4191 h 154228"/>
                  <a:gd name="connsiteX7" fmla="*/ 26059 w 93204"/>
                  <a:gd name="connsiteY7" fmla="*/ 4191 h 154228"/>
                  <a:gd name="connsiteX8" fmla="*/ 28817 w 93204"/>
                  <a:gd name="connsiteY8" fmla="*/ 29710 h 154228"/>
                  <a:gd name="connsiteX9" fmla="*/ 77892 w 93204"/>
                  <a:gd name="connsiteY9" fmla="*/ 0 h 154228"/>
                  <a:gd name="connsiteX10" fmla="*/ 93204 w 93204"/>
                  <a:gd name="connsiteY10" fmla="*/ 2421 h 154228"/>
                  <a:gd name="connsiteX11" fmla="*/ 83123 w 93204"/>
                  <a:gd name="connsiteY11" fmla="*/ 37253 h 154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3204" h="154228">
                    <a:moveTo>
                      <a:pt x="83123" y="37160"/>
                    </a:moveTo>
                    <a:cubicBezTo>
                      <a:pt x="78177" y="34180"/>
                      <a:pt x="73898" y="32690"/>
                      <a:pt x="68381" y="32690"/>
                    </a:cubicBezTo>
                    <a:cubicBezTo>
                      <a:pt x="53640" y="32690"/>
                      <a:pt x="44129" y="42934"/>
                      <a:pt x="35570" y="56066"/>
                    </a:cubicBezTo>
                    <a:lnTo>
                      <a:pt x="35570" y="154229"/>
                    </a:lnTo>
                    <a:lnTo>
                      <a:pt x="1521" y="154229"/>
                    </a:lnTo>
                    <a:lnTo>
                      <a:pt x="1521" y="32410"/>
                    </a:lnTo>
                    <a:cubicBezTo>
                      <a:pt x="1521" y="27288"/>
                      <a:pt x="285" y="9313"/>
                      <a:pt x="0" y="4191"/>
                    </a:cubicBezTo>
                    <a:lnTo>
                      <a:pt x="26059" y="4191"/>
                    </a:lnTo>
                    <a:lnTo>
                      <a:pt x="28817" y="29710"/>
                    </a:lnTo>
                    <a:cubicBezTo>
                      <a:pt x="37091" y="14063"/>
                      <a:pt x="51452" y="0"/>
                      <a:pt x="77892" y="0"/>
                    </a:cubicBezTo>
                    <a:cubicBezTo>
                      <a:pt x="83123" y="0"/>
                      <a:pt x="88924" y="931"/>
                      <a:pt x="93204" y="2421"/>
                    </a:cubicBezTo>
                    <a:lnTo>
                      <a:pt x="83123" y="37253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81D0F73F-B746-FB62-330C-998E663F954A}"/>
                  </a:ext>
                </a:extLst>
              </p:cNvPr>
              <p:cNvSpPr/>
              <p:nvPr/>
            </p:nvSpPr>
            <p:spPr>
              <a:xfrm>
                <a:off x="7192956" y="3351140"/>
                <a:ext cx="218744" cy="154321"/>
              </a:xfrm>
              <a:custGeom>
                <a:avLst/>
                <a:gdLst>
                  <a:gd name="connsiteX0" fmla="*/ 184982 w 218744"/>
                  <a:gd name="connsiteY0" fmla="*/ 154229 h 154321"/>
                  <a:gd name="connsiteX1" fmla="*/ 184982 w 218744"/>
                  <a:gd name="connsiteY1" fmla="*/ 67242 h 154321"/>
                  <a:gd name="connsiteX2" fmla="*/ 157972 w 218744"/>
                  <a:gd name="connsiteY2" fmla="*/ 27288 h 154321"/>
                  <a:gd name="connsiteX3" fmla="*/ 126682 w 218744"/>
                  <a:gd name="connsiteY3" fmla="*/ 47405 h 154321"/>
                  <a:gd name="connsiteX4" fmla="*/ 127252 w 218744"/>
                  <a:gd name="connsiteY4" fmla="*/ 57277 h 154321"/>
                  <a:gd name="connsiteX5" fmla="*/ 127252 w 218744"/>
                  <a:gd name="connsiteY5" fmla="*/ 154229 h 154321"/>
                  <a:gd name="connsiteX6" fmla="*/ 93204 w 218744"/>
                  <a:gd name="connsiteY6" fmla="*/ 154229 h 154321"/>
                  <a:gd name="connsiteX7" fmla="*/ 93204 w 218744"/>
                  <a:gd name="connsiteY7" fmla="*/ 67522 h 154321"/>
                  <a:gd name="connsiteX8" fmla="*/ 66194 w 218744"/>
                  <a:gd name="connsiteY8" fmla="*/ 27288 h 154321"/>
                  <a:gd name="connsiteX9" fmla="*/ 35570 w 218744"/>
                  <a:gd name="connsiteY9" fmla="*/ 47405 h 154321"/>
                  <a:gd name="connsiteX10" fmla="*/ 35570 w 218744"/>
                  <a:gd name="connsiteY10" fmla="*/ 154229 h 154321"/>
                  <a:gd name="connsiteX11" fmla="*/ 1522 w 218744"/>
                  <a:gd name="connsiteY11" fmla="*/ 154229 h 154321"/>
                  <a:gd name="connsiteX12" fmla="*/ 1522 w 218744"/>
                  <a:gd name="connsiteY12" fmla="*/ 31200 h 154321"/>
                  <a:gd name="connsiteX13" fmla="*/ 0 w 218744"/>
                  <a:gd name="connsiteY13" fmla="*/ 4191 h 154321"/>
                  <a:gd name="connsiteX14" fmla="*/ 26630 w 218744"/>
                  <a:gd name="connsiteY14" fmla="*/ 4191 h 154321"/>
                  <a:gd name="connsiteX15" fmla="*/ 29958 w 218744"/>
                  <a:gd name="connsiteY15" fmla="*/ 22818 h 154321"/>
                  <a:gd name="connsiteX16" fmla="*/ 72281 w 218744"/>
                  <a:gd name="connsiteY16" fmla="*/ 0 h 154321"/>
                  <a:gd name="connsiteX17" fmla="*/ 118217 w 218744"/>
                  <a:gd name="connsiteY17" fmla="*/ 24028 h 154321"/>
                  <a:gd name="connsiteX18" fmla="*/ 164154 w 218744"/>
                  <a:gd name="connsiteY18" fmla="*/ 0 h 154321"/>
                  <a:gd name="connsiteX19" fmla="*/ 218745 w 218744"/>
                  <a:gd name="connsiteY19" fmla="*/ 68453 h 154321"/>
                  <a:gd name="connsiteX20" fmla="*/ 218745 w 218744"/>
                  <a:gd name="connsiteY20" fmla="*/ 154322 h 154321"/>
                  <a:gd name="connsiteX21" fmla="*/ 184697 w 218744"/>
                  <a:gd name="connsiteY21" fmla="*/ 154322 h 1543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18744" h="154321">
                    <a:moveTo>
                      <a:pt x="184982" y="154229"/>
                    </a:moveTo>
                    <a:lnTo>
                      <a:pt x="184982" y="67242"/>
                    </a:lnTo>
                    <a:cubicBezTo>
                      <a:pt x="184982" y="42655"/>
                      <a:pt x="179180" y="27288"/>
                      <a:pt x="157972" y="27288"/>
                    </a:cubicBezTo>
                    <a:cubicBezTo>
                      <a:pt x="144181" y="27288"/>
                      <a:pt x="133719" y="37160"/>
                      <a:pt x="126682" y="47405"/>
                    </a:cubicBezTo>
                    <a:cubicBezTo>
                      <a:pt x="126967" y="50106"/>
                      <a:pt x="127252" y="54297"/>
                      <a:pt x="127252" y="57277"/>
                    </a:cubicBezTo>
                    <a:lnTo>
                      <a:pt x="127252" y="154229"/>
                    </a:lnTo>
                    <a:lnTo>
                      <a:pt x="93204" y="154229"/>
                    </a:lnTo>
                    <a:lnTo>
                      <a:pt x="93204" y="67522"/>
                    </a:lnTo>
                    <a:cubicBezTo>
                      <a:pt x="93204" y="41724"/>
                      <a:pt x="88639" y="27288"/>
                      <a:pt x="66194" y="27288"/>
                    </a:cubicBezTo>
                    <a:cubicBezTo>
                      <a:pt x="53355" y="27288"/>
                      <a:pt x="42322" y="38092"/>
                      <a:pt x="35570" y="47405"/>
                    </a:cubicBezTo>
                    <a:lnTo>
                      <a:pt x="35570" y="154229"/>
                    </a:lnTo>
                    <a:lnTo>
                      <a:pt x="1522" y="154229"/>
                    </a:lnTo>
                    <a:lnTo>
                      <a:pt x="1522" y="31200"/>
                    </a:lnTo>
                    <a:cubicBezTo>
                      <a:pt x="1522" y="26077"/>
                      <a:pt x="285" y="9313"/>
                      <a:pt x="0" y="4191"/>
                    </a:cubicBezTo>
                    <a:lnTo>
                      <a:pt x="26630" y="4191"/>
                    </a:lnTo>
                    <a:lnTo>
                      <a:pt x="29958" y="22818"/>
                    </a:lnTo>
                    <a:cubicBezTo>
                      <a:pt x="40991" y="9872"/>
                      <a:pt x="55067" y="0"/>
                      <a:pt x="72281" y="0"/>
                    </a:cubicBezTo>
                    <a:cubicBezTo>
                      <a:pt x="96153" y="0"/>
                      <a:pt x="109087" y="9034"/>
                      <a:pt x="118217" y="24028"/>
                    </a:cubicBezTo>
                    <a:cubicBezTo>
                      <a:pt x="128013" y="11083"/>
                      <a:pt x="142755" y="0"/>
                      <a:pt x="164154" y="0"/>
                    </a:cubicBezTo>
                    <a:cubicBezTo>
                      <a:pt x="202481" y="0"/>
                      <a:pt x="218745" y="20676"/>
                      <a:pt x="218745" y="68453"/>
                    </a:cubicBezTo>
                    <a:lnTo>
                      <a:pt x="218745" y="154322"/>
                    </a:lnTo>
                    <a:lnTo>
                      <a:pt x="184697" y="15432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DC3B1801-1CB4-02A9-C876-0FDD68C66BC5}"/>
                  </a:ext>
                </a:extLst>
              </p:cNvPr>
              <p:cNvSpPr/>
              <p:nvPr/>
            </p:nvSpPr>
            <p:spPr>
              <a:xfrm>
                <a:off x="7454879" y="3289300"/>
                <a:ext cx="36425" cy="216069"/>
              </a:xfrm>
              <a:custGeom>
                <a:avLst/>
                <a:gdLst>
                  <a:gd name="connsiteX0" fmla="*/ 0 w 36425"/>
                  <a:gd name="connsiteY0" fmla="*/ 32969 h 216069"/>
                  <a:gd name="connsiteX1" fmla="*/ 0 w 36425"/>
                  <a:gd name="connsiteY1" fmla="*/ 0 h 216069"/>
                  <a:gd name="connsiteX2" fmla="*/ 36426 w 36425"/>
                  <a:gd name="connsiteY2" fmla="*/ 0 h 216069"/>
                  <a:gd name="connsiteX3" fmla="*/ 36426 w 36425"/>
                  <a:gd name="connsiteY3" fmla="*/ 32969 h 216069"/>
                  <a:gd name="connsiteX4" fmla="*/ 0 w 36425"/>
                  <a:gd name="connsiteY4" fmla="*/ 32969 h 216069"/>
                  <a:gd name="connsiteX5" fmla="*/ 1236 w 36425"/>
                  <a:gd name="connsiteY5" fmla="*/ 216069 h 216069"/>
                  <a:gd name="connsiteX6" fmla="*/ 1236 w 36425"/>
                  <a:gd name="connsiteY6" fmla="*/ 66032 h 216069"/>
                  <a:gd name="connsiteX7" fmla="*/ 35284 w 36425"/>
                  <a:gd name="connsiteY7" fmla="*/ 66032 h 216069"/>
                  <a:gd name="connsiteX8" fmla="*/ 35284 w 36425"/>
                  <a:gd name="connsiteY8" fmla="*/ 216069 h 216069"/>
                  <a:gd name="connsiteX9" fmla="*/ 1236 w 36425"/>
                  <a:gd name="connsiteY9" fmla="*/ 216069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425" h="216069">
                    <a:moveTo>
                      <a:pt x="0" y="32969"/>
                    </a:moveTo>
                    <a:lnTo>
                      <a:pt x="0" y="0"/>
                    </a:lnTo>
                    <a:lnTo>
                      <a:pt x="36426" y="0"/>
                    </a:lnTo>
                    <a:lnTo>
                      <a:pt x="36426" y="32969"/>
                    </a:lnTo>
                    <a:lnTo>
                      <a:pt x="0" y="32969"/>
                    </a:lnTo>
                    <a:close/>
                    <a:moveTo>
                      <a:pt x="1236" y="216069"/>
                    </a:moveTo>
                    <a:lnTo>
                      <a:pt x="1236" y="66032"/>
                    </a:lnTo>
                    <a:lnTo>
                      <a:pt x="35284" y="66032"/>
                    </a:lnTo>
                    <a:lnTo>
                      <a:pt x="35284" y="216069"/>
                    </a:lnTo>
                    <a:lnTo>
                      <a:pt x="1236" y="21606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7E8479D0-DE74-D052-30B8-F1832BD63F7C}"/>
                  </a:ext>
                </a:extLst>
              </p:cNvPr>
              <p:cNvSpPr/>
              <p:nvPr/>
            </p:nvSpPr>
            <p:spPr>
              <a:xfrm>
                <a:off x="7520502" y="3351326"/>
                <a:ext cx="120689" cy="157954"/>
              </a:xfrm>
              <a:custGeom>
                <a:avLst/>
                <a:gdLst>
                  <a:gd name="connsiteX0" fmla="*/ 61914 w 120689"/>
                  <a:gd name="connsiteY0" fmla="*/ 157954 h 157954"/>
                  <a:gd name="connsiteX1" fmla="*/ 0 w 120689"/>
                  <a:gd name="connsiteY1" fmla="*/ 139048 h 157954"/>
                  <a:gd name="connsiteX2" fmla="*/ 15598 w 120689"/>
                  <a:gd name="connsiteY2" fmla="*/ 115299 h 157954"/>
                  <a:gd name="connsiteX3" fmla="*/ 60678 w 120689"/>
                  <a:gd name="connsiteY3" fmla="*/ 131784 h 157954"/>
                  <a:gd name="connsiteX4" fmla="*/ 85786 w 120689"/>
                  <a:gd name="connsiteY4" fmla="*/ 115020 h 157954"/>
                  <a:gd name="connsiteX5" fmla="*/ 55732 w 120689"/>
                  <a:gd name="connsiteY5" fmla="*/ 91271 h 157954"/>
                  <a:gd name="connsiteX6" fmla="*/ 6372 w 120689"/>
                  <a:gd name="connsiteY6" fmla="*/ 44145 h 157954"/>
                  <a:gd name="connsiteX7" fmla="*/ 64577 w 120689"/>
                  <a:gd name="connsiteY7" fmla="*/ 0 h 157954"/>
                  <a:gd name="connsiteX8" fmla="*/ 118788 w 120689"/>
                  <a:gd name="connsiteY8" fmla="*/ 16205 h 157954"/>
                  <a:gd name="connsiteX9" fmla="*/ 104427 w 120689"/>
                  <a:gd name="connsiteY9" fmla="*/ 39302 h 157954"/>
                  <a:gd name="connsiteX10" fmla="*/ 65528 w 120689"/>
                  <a:gd name="connsiteY10" fmla="*/ 26077 h 157954"/>
                  <a:gd name="connsiteX11" fmla="*/ 41276 w 120689"/>
                  <a:gd name="connsiteY11" fmla="*/ 41724 h 157954"/>
                  <a:gd name="connsiteX12" fmla="*/ 75895 w 120689"/>
                  <a:gd name="connsiteY12" fmla="*/ 64821 h 157954"/>
                  <a:gd name="connsiteX13" fmla="*/ 120690 w 120689"/>
                  <a:gd name="connsiteY13" fmla="*/ 113716 h 157954"/>
                  <a:gd name="connsiteX14" fmla="*/ 61819 w 120689"/>
                  <a:gd name="connsiteY14" fmla="*/ 157861 h 157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0689" h="157954">
                    <a:moveTo>
                      <a:pt x="61914" y="157954"/>
                    </a:moveTo>
                    <a:cubicBezTo>
                      <a:pt x="33097" y="157954"/>
                      <a:pt x="16263" y="149572"/>
                      <a:pt x="0" y="139048"/>
                    </a:cubicBezTo>
                    <a:lnTo>
                      <a:pt x="15598" y="115299"/>
                    </a:lnTo>
                    <a:cubicBezTo>
                      <a:pt x="28817" y="124612"/>
                      <a:pt x="44129" y="131784"/>
                      <a:pt x="60678" y="131784"/>
                    </a:cubicBezTo>
                    <a:cubicBezTo>
                      <a:pt x="77226" y="131784"/>
                      <a:pt x="85786" y="124612"/>
                      <a:pt x="85786" y="115020"/>
                    </a:cubicBezTo>
                    <a:cubicBezTo>
                      <a:pt x="85786" y="101795"/>
                      <a:pt x="76941" y="96672"/>
                      <a:pt x="55732" y="91271"/>
                    </a:cubicBezTo>
                    <a:cubicBezTo>
                      <a:pt x="32146" y="85310"/>
                      <a:pt x="6372" y="73855"/>
                      <a:pt x="6372" y="44145"/>
                    </a:cubicBezTo>
                    <a:cubicBezTo>
                      <a:pt x="6372" y="16578"/>
                      <a:pt x="30244" y="0"/>
                      <a:pt x="64577" y="0"/>
                    </a:cubicBezTo>
                    <a:cubicBezTo>
                      <a:pt x="86356" y="0"/>
                      <a:pt x="101669" y="4191"/>
                      <a:pt x="118788" y="16205"/>
                    </a:cubicBezTo>
                    <a:lnTo>
                      <a:pt x="104427" y="39302"/>
                    </a:lnTo>
                    <a:cubicBezTo>
                      <a:pt x="91207" y="29430"/>
                      <a:pt x="74659" y="26077"/>
                      <a:pt x="65528" y="26077"/>
                    </a:cubicBezTo>
                    <a:cubicBezTo>
                      <a:pt x="48029" y="26077"/>
                      <a:pt x="41276" y="32410"/>
                      <a:pt x="41276" y="41724"/>
                    </a:cubicBezTo>
                    <a:cubicBezTo>
                      <a:pt x="41276" y="54669"/>
                      <a:pt x="52594" y="58488"/>
                      <a:pt x="75895" y="64821"/>
                    </a:cubicBezTo>
                    <a:cubicBezTo>
                      <a:pt x="95487" y="69943"/>
                      <a:pt x="120690" y="80095"/>
                      <a:pt x="120690" y="113716"/>
                    </a:cubicBezTo>
                    <a:cubicBezTo>
                      <a:pt x="120690" y="144915"/>
                      <a:pt x="90922" y="157861"/>
                      <a:pt x="61819" y="157861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13B1089A-9F88-A59A-742C-2E25B1ACE0CD}"/>
                  </a:ext>
                </a:extLst>
              </p:cNvPr>
              <p:cNvSpPr/>
              <p:nvPr/>
            </p:nvSpPr>
            <p:spPr>
              <a:xfrm>
                <a:off x="7658502" y="3351326"/>
                <a:ext cx="120689" cy="157954"/>
              </a:xfrm>
              <a:custGeom>
                <a:avLst/>
                <a:gdLst>
                  <a:gd name="connsiteX0" fmla="*/ 61914 w 120689"/>
                  <a:gd name="connsiteY0" fmla="*/ 157954 h 157954"/>
                  <a:gd name="connsiteX1" fmla="*/ 0 w 120689"/>
                  <a:gd name="connsiteY1" fmla="*/ 139048 h 157954"/>
                  <a:gd name="connsiteX2" fmla="*/ 15597 w 120689"/>
                  <a:gd name="connsiteY2" fmla="*/ 115299 h 157954"/>
                  <a:gd name="connsiteX3" fmla="*/ 60678 w 120689"/>
                  <a:gd name="connsiteY3" fmla="*/ 131784 h 157954"/>
                  <a:gd name="connsiteX4" fmla="*/ 85786 w 120689"/>
                  <a:gd name="connsiteY4" fmla="*/ 115020 h 157954"/>
                  <a:gd name="connsiteX5" fmla="*/ 55732 w 120689"/>
                  <a:gd name="connsiteY5" fmla="*/ 91271 h 157954"/>
                  <a:gd name="connsiteX6" fmla="*/ 6372 w 120689"/>
                  <a:gd name="connsiteY6" fmla="*/ 44145 h 157954"/>
                  <a:gd name="connsiteX7" fmla="*/ 64577 w 120689"/>
                  <a:gd name="connsiteY7" fmla="*/ 0 h 157954"/>
                  <a:gd name="connsiteX8" fmla="*/ 118788 w 120689"/>
                  <a:gd name="connsiteY8" fmla="*/ 16205 h 157954"/>
                  <a:gd name="connsiteX9" fmla="*/ 104427 w 120689"/>
                  <a:gd name="connsiteY9" fmla="*/ 39302 h 157954"/>
                  <a:gd name="connsiteX10" fmla="*/ 65528 w 120689"/>
                  <a:gd name="connsiteY10" fmla="*/ 26077 h 157954"/>
                  <a:gd name="connsiteX11" fmla="*/ 41276 w 120689"/>
                  <a:gd name="connsiteY11" fmla="*/ 41724 h 157954"/>
                  <a:gd name="connsiteX12" fmla="*/ 75895 w 120689"/>
                  <a:gd name="connsiteY12" fmla="*/ 64821 h 157954"/>
                  <a:gd name="connsiteX13" fmla="*/ 120690 w 120689"/>
                  <a:gd name="connsiteY13" fmla="*/ 113716 h 157954"/>
                  <a:gd name="connsiteX14" fmla="*/ 61819 w 120689"/>
                  <a:gd name="connsiteY14" fmla="*/ 157861 h 157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0689" h="157954">
                    <a:moveTo>
                      <a:pt x="61914" y="157954"/>
                    </a:moveTo>
                    <a:cubicBezTo>
                      <a:pt x="33097" y="157954"/>
                      <a:pt x="16263" y="149572"/>
                      <a:pt x="0" y="139048"/>
                    </a:cubicBezTo>
                    <a:lnTo>
                      <a:pt x="15597" y="115299"/>
                    </a:lnTo>
                    <a:cubicBezTo>
                      <a:pt x="28817" y="124612"/>
                      <a:pt x="44129" y="131784"/>
                      <a:pt x="60678" y="131784"/>
                    </a:cubicBezTo>
                    <a:cubicBezTo>
                      <a:pt x="77226" y="131784"/>
                      <a:pt x="85786" y="124612"/>
                      <a:pt x="85786" y="115020"/>
                    </a:cubicBezTo>
                    <a:cubicBezTo>
                      <a:pt x="85786" y="101795"/>
                      <a:pt x="76941" y="96672"/>
                      <a:pt x="55732" y="91271"/>
                    </a:cubicBezTo>
                    <a:cubicBezTo>
                      <a:pt x="32146" y="85310"/>
                      <a:pt x="6372" y="73855"/>
                      <a:pt x="6372" y="44145"/>
                    </a:cubicBezTo>
                    <a:cubicBezTo>
                      <a:pt x="6372" y="16578"/>
                      <a:pt x="30244" y="0"/>
                      <a:pt x="64577" y="0"/>
                    </a:cubicBezTo>
                    <a:cubicBezTo>
                      <a:pt x="86356" y="0"/>
                      <a:pt x="101669" y="4191"/>
                      <a:pt x="118788" y="16205"/>
                    </a:cubicBezTo>
                    <a:lnTo>
                      <a:pt x="104427" y="39302"/>
                    </a:lnTo>
                    <a:cubicBezTo>
                      <a:pt x="91207" y="29430"/>
                      <a:pt x="74659" y="26077"/>
                      <a:pt x="65528" y="26077"/>
                    </a:cubicBezTo>
                    <a:cubicBezTo>
                      <a:pt x="48029" y="26077"/>
                      <a:pt x="41276" y="32410"/>
                      <a:pt x="41276" y="41724"/>
                    </a:cubicBezTo>
                    <a:cubicBezTo>
                      <a:pt x="41276" y="54669"/>
                      <a:pt x="52594" y="58488"/>
                      <a:pt x="75895" y="64821"/>
                    </a:cubicBezTo>
                    <a:cubicBezTo>
                      <a:pt x="95487" y="69943"/>
                      <a:pt x="120690" y="80095"/>
                      <a:pt x="120690" y="113716"/>
                    </a:cubicBezTo>
                    <a:cubicBezTo>
                      <a:pt x="120690" y="144915"/>
                      <a:pt x="90922" y="157861"/>
                      <a:pt x="61819" y="157861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D445172E-8231-445A-4A88-B5E4F216E7BA}"/>
                  </a:ext>
                </a:extLst>
              </p:cNvPr>
              <p:cNvSpPr/>
              <p:nvPr/>
            </p:nvSpPr>
            <p:spPr>
              <a:xfrm>
                <a:off x="7812954" y="3289300"/>
                <a:ext cx="36425" cy="216069"/>
              </a:xfrm>
              <a:custGeom>
                <a:avLst/>
                <a:gdLst>
                  <a:gd name="connsiteX0" fmla="*/ 0 w 36425"/>
                  <a:gd name="connsiteY0" fmla="*/ 32969 h 216069"/>
                  <a:gd name="connsiteX1" fmla="*/ 0 w 36425"/>
                  <a:gd name="connsiteY1" fmla="*/ 0 h 216069"/>
                  <a:gd name="connsiteX2" fmla="*/ 36426 w 36425"/>
                  <a:gd name="connsiteY2" fmla="*/ 0 h 216069"/>
                  <a:gd name="connsiteX3" fmla="*/ 36426 w 36425"/>
                  <a:gd name="connsiteY3" fmla="*/ 32969 h 216069"/>
                  <a:gd name="connsiteX4" fmla="*/ 0 w 36425"/>
                  <a:gd name="connsiteY4" fmla="*/ 32969 h 216069"/>
                  <a:gd name="connsiteX5" fmla="*/ 1236 w 36425"/>
                  <a:gd name="connsiteY5" fmla="*/ 216069 h 216069"/>
                  <a:gd name="connsiteX6" fmla="*/ 1236 w 36425"/>
                  <a:gd name="connsiteY6" fmla="*/ 66032 h 216069"/>
                  <a:gd name="connsiteX7" fmla="*/ 35284 w 36425"/>
                  <a:gd name="connsiteY7" fmla="*/ 66032 h 216069"/>
                  <a:gd name="connsiteX8" fmla="*/ 35284 w 36425"/>
                  <a:gd name="connsiteY8" fmla="*/ 216069 h 216069"/>
                  <a:gd name="connsiteX9" fmla="*/ 1236 w 36425"/>
                  <a:gd name="connsiteY9" fmla="*/ 216069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425" h="216069">
                    <a:moveTo>
                      <a:pt x="0" y="32969"/>
                    </a:moveTo>
                    <a:lnTo>
                      <a:pt x="0" y="0"/>
                    </a:lnTo>
                    <a:lnTo>
                      <a:pt x="36426" y="0"/>
                    </a:lnTo>
                    <a:lnTo>
                      <a:pt x="36426" y="32969"/>
                    </a:lnTo>
                    <a:lnTo>
                      <a:pt x="0" y="32969"/>
                    </a:lnTo>
                    <a:close/>
                    <a:moveTo>
                      <a:pt x="1236" y="216069"/>
                    </a:moveTo>
                    <a:lnTo>
                      <a:pt x="1236" y="66032"/>
                    </a:lnTo>
                    <a:lnTo>
                      <a:pt x="35284" y="66032"/>
                    </a:lnTo>
                    <a:lnTo>
                      <a:pt x="35284" y="216069"/>
                    </a:lnTo>
                    <a:lnTo>
                      <a:pt x="1236" y="21606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1E31C2C6-581C-2149-75D1-BB190E11DDBC}"/>
                  </a:ext>
                </a:extLst>
              </p:cNvPr>
              <p:cNvSpPr/>
              <p:nvPr/>
            </p:nvSpPr>
            <p:spPr>
              <a:xfrm>
                <a:off x="7884664" y="3351140"/>
                <a:ext cx="147795" cy="158419"/>
              </a:xfrm>
              <a:custGeom>
                <a:avLst/>
                <a:gdLst>
                  <a:gd name="connsiteX0" fmla="*/ 73898 w 147795"/>
                  <a:gd name="connsiteY0" fmla="*/ 158420 h 158419"/>
                  <a:gd name="connsiteX1" fmla="*/ 0 w 147795"/>
                  <a:gd name="connsiteY1" fmla="*/ 78605 h 158419"/>
                  <a:gd name="connsiteX2" fmla="*/ 73898 w 147795"/>
                  <a:gd name="connsiteY2" fmla="*/ 0 h 158419"/>
                  <a:gd name="connsiteX3" fmla="*/ 147795 w 147795"/>
                  <a:gd name="connsiteY3" fmla="*/ 78605 h 158419"/>
                  <a:gd name="connsiteX4" fmla="*/ 73898 w 147795"/>
                  <a:gd name="connsiteY4" fmla="*/ 158420 h 158419"/>
                  <a:gd name="connsiteX5" fmla="*/ 73898 w 147795"/>
                  <a:gd name="connsiteY5" fmla="*/ 26357 h 158419"/>
                  <a:gd name="connsiteX6" fmla="*/ 34714 w 147795"/>
                  <a:gd name="connsiteY6" fmla="*/ 78605 h 158419"/>
                  <a:gd name="connsiteX7" fmla="*/ 73898 w 147795"/>
                  <a:gd name="connsiteY7" fmla="*/ 132063 h 158419"/>
                  <a:gd name="connsiteX8" fmla="*/ 113081 w 147795"/>
                  <a:gd name="connsiteY8" fmla="*/ 78605 h 158419"/>
                  <a:gd name="connsiteX9" fmla="*/ 73898 w 147795"/>
                  <a:gd name="connsiteY9" fmla="*/ 26357 h 158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7795" h="158419">
                    <a:moveTo>
                      <a:pt x="73898" y="158420"/>
                    </a:moveTo>
                    <a:cubicBezTo>
                      <a:pt x="26725" y="158420"/>
                      <a:pt x="0" y="124799"/>
                      <a:pt x="0" y="78605"/>
                    </a:cubicBezTo>
                    <a:cubicBezTo>
                      <a:pt x="0" y="32410"/>
                      <a:pt x="27581" y="0"/>
                      <a:pt x="73898" y="0"/>
                    </a:cubicBezTo>
                    <a:cubicBezTo>
                      <a:pt x="120214" y="0"/>
                      <a:pt x="147795" y="32410"/>
                      <a:pt x="147795" y="78605"/>
                    </a:cubicBezTo>
                    <a:cubicBezTo>
                      <a:pt x="147795" y="124799"/>
                      <a:pt x="120214" y="158420"/>
                      <a:pt x="73898" y="158420"/>
                    </a:cubicBezTo>
                    <a:close/>
                    <a:moveTo>
                      <a:pt x="73898" y="26357"/>
                    </a:moveTo>
                    <a:cubicBezTo>
                      <a:pt x="47838" y="26357"/>
                      <a:pt x="34714" y="47405"/>
                      <a:pt x="34714" y="78605"/>
                    </a:cubicBezTo>
                    <a:cubicBezTo>
                      <a:pt x="34714" y="109804"/>
                      <a:pt x="48504" y="132063"/>
                      <a:pt x="73898" y="132063"/>
                    </a:cubicBezTo>
                    <a:cubicBezTo>
                      <a:pt x="99291" y="132063"/>
                      <a:pt x="113081" y="109897"/>
                      <a:pt x="113081" y="78605"/>
                    </a:cubicBezTo>
                    <a:cubicBezTo>
                      <a:pt x="113081" y="47312"/>
                      <a:pt x="99006" y="26357"/>
                      <a:pt x="73898" y="26357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BC09C183-F5A8-636E-B18A-A7CAD3E69435}"/>
                  </a:ext>
                </a:extLst>
              </p:cNvPr>
              <p:cNvSpPr/>
              <p:nvPr/>
            </p:nvSpPr>
            <p:spPr>
              <a:xfrm>
                <a:off x="8066222" y="3351140"/>
                <a:ext cx="130105" cy="154228"/>
              </a:xfrm>
              <a:custGeom>
                <a:avLst/>
                <a:gdLst>
                  <a:gd name="connsiteX0" fmla="*/ 96248 w 130105"/>
                  <a:gd name="connsiteY0" fmla="*/ 154229 h 154228"/>
                  <a:gd name="connsiteX1" fmla="*/ 96248 w 130105"/>
                  <a:gd name="connsiteY1" fmla="*/ 67242 h 154228"/>
                  <a:gd name="connsiteX2" fmla="*/ 67716 w 130105"/>
                  <a:gd name="connsiteY2" fmla="*/ 27288 h 154228"/>
                  <a:gd name="connsiteX3" fmla="*/ 35570 w 130105"/>
                  <a:gd name="connsiteY3" fmla="*/ 47684 h 154228"/>
                  <a:gd name="connsiteX4" fmla="*/ 35570 w 130105"/>
                  <a:gd name="connsiteY4" fmla="*/ 154229 h 154228"/>
                  <a:gd name="connsiteX5" fmla="*/ 1522 w 130105"/>
                  <a:gd name="connsiteY5" fmla="*/ 154229 h 154228"/>
                  <a:gd name="connsiteX6" fmla="*/ 1522 w 130105"/>
                  <a:gd name="connsiteY6" fmla="*/ 31200 h 154228"/>
                  <a:gd name="connsiteX7" fmla="*/ 0 w 130105"/>
                  <a:gd name="connsiteY7" fmla="*/ 4191 h 154228"/>
                  <a:gd name="connsiteX8" fmla="*/ 26630 w 130105"/>
                  <a:gd name="connsiteY8" fmla="*/ 4191 h 154228"/>
                  <a:gd name="connsiteX9" fmla="*/ 29958 w 130105"/>
                  <a:gd name="connsiteY9" fmla="*/ 23376 h 154228"/>
                  <a:gd name="connsiteX10" fmla="*/ 75895 w 130105"/>
                  <a:gd name="connsiteY10" fmla="*/ 0 h 154228"/>
                  <a:gd name="connsiteX11" fmla="*/ 130105 w 130105"/>
                  <a:gd name="connsiteY11" fmla="*/ 69291 h 154228"/>
                  <a:gd name="connsiteX12" fmla="*/ 130105 w 130105"/>
                  <a:gd name="connsiteY12" fmla="*/ 154229 h 154228"/>
                  <a:gd name="connsiteX13" fmla="*/ 96057 w 130105"/>
                  <a:gd name="connsiteY13" fmla="*/ 154229 h 154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0105" h="154228">
                    <a:moveTo>
                      <a:pt x="96248" y="154229"/>
                    </a:moveTo>
                    <a:lnTo>
                      <a:pt x="96248" y="67242"/>
                    </a:lnTo>
                    <a:cubicBezTo>
                      <a:pt x="96248" y="42934"/>
                      <a:pt x="91017" y="27288"/>
                      <a:pt x="67716" y="27288"/>
                    </a:cubicBezTo>
                    <a:cubicBezTo>
                      <a:pt x="53925" y="27288"/>
                      <a:pt x="43178" y="37533"/>
                      <a:pt x="35570" y="47684"/>
                    </a:cubicBezTo>
                    <a:lnTo>
                      <a:pt x="35570" y="154229"/>
                    </a:lnTo>
                    <a:lnTo>
                      <a:pt x="1522" y="154229"/>
                    </a:lnTo>
                    <a:lnTo>
                      <a:pt x="1522" y="31200"/>
                    </a:lnTo>
                    <a:cubicBezTo>
                      <a:pt x="1522" y="26077"/>
                      <a:pt x="285" y="9313"/>
                      <a:pt x="0" y="4191"/>
                    </a:cubicBezTo>
                    <a:lnTo>
                      <a:pt x="26630" y="4191"/>
                    </a:lnTo>
                    <a:lnTo>
                      <a:pt x="29958" y="23376"/>
                    </a:lnTo>
                    <a:cubicBezTo>
                      <a:pt x="39184" y="10803"/>
                      <a:pt x="54781" y="0"/>
                      <a:pt x="75895" y="0"/>
                    </a:cubicBezTo>
                    <a:cubicBezTo>
                      <a:pt x="115459" y="0"/>
                      <a:pt x="130105" y="21048"/>
                      <a:pt x="130105" y="69291"/>
                    </a:cubicBezTo>
                    <a:lnTo>
                      <a:pt x="130105" y="154229"/>
                    </a:lnTo>
                    <a:lnTo>
                      <a:pt x="96057" y="15422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682107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Na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BE83AA1A-71EF-9FB5-1CF9-F477E3FB82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1406539"/>
            <a:ext cx="12192000" cy="5451462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71DCE909-52C0-5682-97AF-DF551C876A37}"/>
              </a:ext>
            </a:extLst>
          </p:cNvPr>
          <p:cNvSpPr/>
          <p:nvPr userDrawn="1"/>
        </p:nvSpPr>
        <p:spPr>
          <a:xfrm>
            <a:off x="0" y="6210000"/>
            <a:ext cx="12192000" cy="648000"/>
          </a:xfrm>
          <a:prstGeom prst="rect">
            <a:avLst/>
          </a:prstGeom>
          <a:gradFill flip="none" rotWithShape="1">
            <a:gsLst>
              <a:gs pos="100000">
                <a:srgbClr val="00001E">
                  <a:alpha val="0"/>
                </a:srgbClr>
              </a:gs>
              <a:gs pos="0">
                <a:srgbClr val="00001E">
                  <a:alpha val="25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641DD1-7679-677C-E5F7-106CA2181E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3678" y="2276475"/>
            <a:ext cx="10801350" cy="2305050"/>
          </a:xfrm>
          <a:noFill/>
        </p:spPr>
        <p:txBody>
          <a:bodyPr anchor="b" anchorCtr="0">
            <a:noAutofit/>
          </a:bodyPr>
          <a:lstStyle>
            <a:lvl1pPr algn="l"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DK" dirty="0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D6AF788A-E08C-BD2E-6C5D-C8C5954A02D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7162" y="53134"/>
            <a:ext cx="1897200" cy="1044114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BB33BBA0-4572-0EFB-9D24-1C221E3044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2914" y="4972430"/>
            <a:ext cx="7632700" cy="307777"/>
          </a:xfrm>
        </p:spPr>
        <p:txBody>
          <a:bodyPr anchor="t" anchorCtr="0">
            <a:sp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DK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8DDA069-1327-124F-225A-A74D981CE0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98761"/>
            <a:ext cx="12192000" cy="307777"/>
          </a:xfrm>
          <a:prstGeom prst="rect">
            <a:avLst/>
          </a:prstGeom>
        </p:spPr>
      </p:pic>
      <p:grpSp>
        <p:nvGrpSpPr>
          <p:cNvPr id="3" name="Graphic 17">
            <a:extLst>
              <a:ext uri="{FF2B5EF4-FFF2-40B4-BE49-F238E27FC236}">
                <a16:creationId xmlns:a16="http://schemas.microsoft.com/office/drawing/2014/main" id="{0ABE9E66-B085-5980-D6AA-5097F6321D70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9103088" y="6458998"/>
            <a:ext cx="2646000" cy="177687"/>
            <a:chOff x="3994150" y="3289300"/>
            <a:chExt cx="4202178" cy="282193"/>
          </a:xfrm>
          <a:solidFill>
            <a:schemeClr val="bg1"/>
          </a:solidFill>
        </p:grpSpPr>
        <p:grpSp>
          <p:nvGrpSpPr>
            <p:cNvPr id="4" name="Graphic 17">
              <a:extLst>
                <a:ext uri="{FF2B5EF4-FFF2-40B4-BE49-F238E27FC236}">
                  <a16:creationId xmlns:a16="http://schemas.microsoft.com/office/drawing/2014/main" id="{64CE8E5E-21D2-8A43-68C7-ECF37B2A79BF}"/>
                </a:ext>
              </a:extLst>
            </p:cNvPr>
            <p:cNvGrpSpPr/>
            <p:nvPr/>
          </p:nvGrpSpPr>
          <p:grpSpPr>
            <a:xfrm>
              <a:off x="3994150" y="3289300"/>
              <a:ext cx="2355593" cy="276140"/>
              <a:chOff x="3994150" y="3289300"/>
              <a:chExt cx="2355593" cy="276140"/>
            </a:xfrm>
            <a:grpFill/>
          </p:grpSpPr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9380413A-F693-C78D-153A-3F3DB27EE46B}"/>
                  </a:ext>
                </a:extLst>
              </p:cNvPr>
              <p:cNvSpPr/>
              <p:nvPr/>
            </p:nvSpPr>
            <p:spPr>
              <a:xfrm>
                <a:off x="3994150" y="3293770"/>
                <a:ext cx="153596" cy="211598"/>
              </a:xfrm>
              <a:custGeom>
                <a:avLst/>
                <a:gdLst>
                  <a:gd name="connsiteX0" fmla="*/ 86452 w 153596"/>
                  <a:gd name="connsiteY0" fmla="*/ 16857 h 211598"/>
                  <a:gd name="connsiteX1" fmla="*/ 86452 w 153596"/>
                  <a:gd name="connsiteY1" fmla="*/ 211599 h 211598"/>
                  <a:gd name="connsiteX2" fmla="*/ 67145 w 153596"/>
                  <a:gd name="connsiteY2" fmla="*/ 211599 h 211598"/>
                  <a:gd name="connsiteX3" fmla="*/ 67145 w 153596"/>
                  <a:gd name="connsiteY3" fmla="*/ 16857 h 211598"/>
                  <a:gd name="connsiteX4" fmla="*/ 0 w 153596"/>
                  <a:gd name="connsiteY4" fmla="*/ 16857 h 211598"/>
                  <a:gd name="connsiteX5" fmla="*/ 0 w 153596"/>
                  <a:gd name="connsiteY5" fmla="*/ 0 h 211598"/>
                  <a:gd name="connsiteX6" fmla="*/ 153597 w 153596"/>
                  <a:gd name="connsiteY6" fmla="*/ 0 h 211598"/>
                  <a:gd name="connsiteX7" fmla="*/ 153597 w 153596"/>
                  <a:gd name="connsiteY7" fmla="*/ 16764 h 211598"/>
                  <a:gd name="connsiteX8" fmla="*/ 86452 w 153596"/>
                  <a:gd name="connsiteY8" fmla="*/ 16764 h 2115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3596" h="211598">
                    <a:moveTo>
                      <a:pt x="86452" y="16857"/>
                    </a:moveTo>
                    <a:lnTo>
                      <a:pt x="86452" y="211599"/>
                    </a:lnTo>
                    <a:lnTo>
                      <a:pt x="67145" y="211599"/>
                    </a:lnTo>
                    <a:lnTo>
                      <a:pt x="67145" y="16857"/>
                    </a:lnTo>
                    <a:lnTo>
                      <a:pt x="0" y="16857"/>
                    </a:lnTo>
                    <a:lnTo>
                      <a:pt x="0" y="0"/>
                    </a:lnTo>
                    <a:lnTo>
                      <a:pt x="153597" y="0"/>
                    </a:lnTo>
                    <a:lnTo>
                      <a:pt x="153597" y="16764"/>
                    </a:lnTo>
                    <a:lnTo>
                      <a:pt x="86452" y="16764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28861751-5028-A967-6EF3-EDA15A23A837}"/>
                  </a:ext>
                </a:extLst>
              </p:cNvPr>
              <p:cNvSpPr/>
              <p:nvPr/>
            </p:nvSpPr>
            <p:spPr>
              <a:xfrm>
                <a:off x="4182936" y="3289300"/>
                <a:ext cx="113461" cy="216162"/>
              </a:xfrm>
              <a:custGeom>
                <a:avLst/>
                <a:gdLst>
                  <a:gd name="connsiteX0" fmla="*/ 94726 w 113461"/>
                  <a:gd name="connsiteY0" fmla="*/ 216069 h 216162"/>
                  <a:gd name="connsiteX1" fmla="*/ 94726 w 113461"/>
                  <a:gd name="connsiteY1" fmla="*/ 120701 h 216162"/>
                  <a:gd name="connsiteX2" fmla="*/ 58586 w 113461"/>
                  <a:gd name="connsiteY2" fmla="*/ 78418 h 216162"/>
                  <a:gd name="connsiteX3" fmla="*/ 18736 w 113461"/>
                  <a:gd name="connsiteY3" fmla="*/ 102726 h 216162"/>
                  <a:gd name="connsiteX4" fmla="*/ 18736 w 113461"/>
                  <a:gd name="connsiteY4" fmla="*/ 216162 h 216162"/>
                  <a:gd name="connsiteX5" fmla="*/ 0 w 113461"/>
                  <a:gd name="connsiteY5" fmla="*/ 216162 h 216162"/>
                  <a:gd name="connsiteX6" fmla="*/ 0 w 113461"/>
                  <a:gd name="connsiteY6" fmla="*/ 0 h 216162"/>
                  <a:gd name="connsiteX7" fmla="*/ 18736 w 113461"/>
                  <a:gd name="connsiteY7" fmla="*/ 0 h 216162"/>
                  <a:gd name="connsiteX8" fmla="*/ 18736 w 113461"/>
                  <a:gd name="connsiteY8" fmla="*/ 84658 h 216162"/>
                  <a:gd name="connsiteX9" fmla="*/ 62580 w 113461"/>
                  <a:gd name="connsiteY9" fmla="*/ 62772 h 216162"/>
                  <a:gd name="connsiteX10" fmla="*/ 113462 w 113461"/>
                  <a:gd name="connsiteY10" fmla="*/ 122191 h 216162"/>
                  <a:gd name="connsiteX11" fmla="*/ 113462 w 113461"/>
                  <a:gd name="connsiteY11" fmla="*/ 216162 h 216162"/>
                  <a:gd name="connsiteX12" fmla="*/ 94726 w 113461"/>
                  <a:gd name="connsiteY12" fmla="*/ 216162 h 216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3461" h="216162">
                    <a:moveTo>
                      <a:pt x="94726" y="216069"/>
                    </a:moveTo>
                    <a:lnTo>
                      <a:pt x="94726" y="120701"/>
                    </a:lnTo>
                    <a:cubicBezTo>
                      <a:pt x="94726" y="93133"/>
                      <a:pt x="83694" y="78418"/>
                      <a:pt x="58586" y="78418"/>
                    </a:cubicBezTo>
                    <a:cubicBezTo>
                      <a:pt x="39850" y="78418"/>
                      <a:pt x="26725" y="90991"/>
                      <a:pt x="18736" y="102726"/>
                    </a:cubicBezTo>
                    <a:lnTo>
                      <a:pt x="18736" y="216162"/>
                    </a:lnTo>
                    <a:lnTo>
                      <a:pt x="0" y="216162"/>
                    </a:lnTo>
                    <a:lnTo>
                      <a:pt x="0" y="0"/>
                    </a:lnTo>
                    <a:lnTo>
                      <a:pt x="18736" y="0"/>
                    </a:lnTo>
                    <a:lnTo>
                      <a:pt x="18736" y="84658"/>
                    </a:lnTo>
                    <a:cubicBezTo>
                      <a:pt x="28532" y="71713"/>
                      <a:pt x="43844" y="62772"/>
                      <a:pt x="62580" y="62772"/>
                    </a:cubicBezTo>
                    <a:cubicBezTo>
                      <a:pt x="101193" y="62772"/>
                      <a:pt x="113462" y="86800"/>
                      <a:pt x="113462" y="122191"/>
                    </a:cubicBezTo>
                    <a:lnTo>
                      <a:pt x="113462" y="216162"/>
                    </a:lnTo>
                    <a:lnTo>
                      <a:pt x="94726" y="21616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9431464B-5441-068C-67A2-B628259EC5DE}"/>
                  </a:ext>
                </a:extLst>
              </p:cNvPr>
              <p:cNvSpPr/>
              <p:nvPr/>
            </p:nvSpPr>
            <p:spPr>
              <a:xfrm>
                <a:off x="4338434" y="3352071"/>
                <a:ext cx="128108" cy="156650"/>
              </a:xfrm>
              <a:custGeom>
                <a:avLst/>
                <a:gdLst>
                  <a:gd name="connsiteX0" fmla="*/ 19877 w 128108"/>
                  <a:gd name="connsiteY0" fmla="*/ 84006 h 156650"/>
                  <a:gd name="connsiteX1" fmla="*/ 70759 w 128108"/>
                  <a:gd name="connsiteY1" fmla="*/ 141004 h 156650"/>
                  <a:gd name="connsiteX2" fmla="*/ 113937 w 128108"/>
                  <a:gd name="connsiteY2" fmla="*/ 125730 h 156650"/>
                  <a:gd name="connsiteX3" fmla="*/ 123163 w 128108"/>
                  <a:gd name="connsiteY3" fmla="*/ 138303 h 156650"/>
                  <a:gd name="connsiteX4" fmla="*/ 70759 w 128108"/>
                  <a:gd name="connsiteY4" fmla="*/ 156650 h 156650"/>
                  <a:gd name="connsiteX5" fmla="*/ 0 w 128108"/>
                  <a:gd name="connsiteY5" fmla="*/ 79815 h 156650"/>
                  <a:gd name="connsiteX6" fmla="*/ 65623 w 128108"/>
                  <a:gd name="connsiteY6" fmla="*/ 0 h 156650"/>
                  <a:gd name="connsiteX7" fmla="*/ 128108 w 128108"/>
                  <a:gd name="connsiteY7" fmla="*/ 84006 h 156650"/>
                  <a:gd name="connsiteX8" fmla="*/ 19877 w 128108"/>
                  <a:gd name="connsiteY8" fmla="*/ 84006 h 156650"/>
                  <a:gd name="connsiteX9" fmla="*/ 65528 w 128108"/>
                  <a:gd name="connsiteY9" fmla="*/ 14994 h 156650"/>
                  <a:gd name="connsiteX10" fmla="*/ 19877 w 128108"/>
                  <a:gd name="connsiteY10" fmla="*/ 69012 h 156650"/>
                  <a:gd name="connsiteX11" fmla="*/ 108802 w 128108"/>
                  <a:gd name="connsiteY11" fmla="*/ 69012 h 156650"/>
                  <a:gd name="connsiteX12" fmla="*/ 65623 w 128108"/>
                  <a:gd name="connsiteY12" fmla="*/ 14994 h 156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8108" h="156650">
                    <a:moveTo>
                      <a:pt x="19877" y="84006"/>
                    </a:moveTo>
                    <a:cubicBezTo>
                      <a:pt x="21399" y="122377"/>
                      <a:pt x="44700" y="141004"/>
                      <a:pt x="70759" y="141004"/>
                    </a:cubicBezTo>
                    <a:cubicBezTo>
                      <a:pt x="88829" y="141004"/>
                      <a:pt x="103285" y="133833"/>
                      <a:pt x="113937" y="125730"/>
                    </a:cubicBezTo>
                    <a:lnTo>
                      <a:pt x="123163" y="138303"/>
                    </a:lnTo>
                    <a:cubicBezTo>
                      <a:pt x="109087" y="149106"/>
                      <a:pt x="92824" y="156650"/>
                      <a:pt x="70759" y="156650"/>
                    </a:cubicBezTo>
                    <a:cubicBezTo>
                      <a:pt x="30910" y="156650"/>
                      <a:pt x="0" y="129642"/>
                      <a:pt x="0" y="79815"/>
                    </a:cubicBezTo>
                    <a:cubicBezTo>
                      <a:pt x="0" y="26077"/>
                      <a:pt x="31575" y="0"/>
                      <a:pt x="65623" y="0"/>
                    </a:cubicBezTo>
                    <a:cubicBezTo>
                      <a:pt x="113747" y="0"/>
                      <a:pt x="128108" y="36881"/>
                      <a:pt x="128108" y="84006"/>
                    </a:cubicBezTo>
                    <a:lnTo>
                      <a:pt x="19877" y="84006"/>
                    </a:lnTo>
                    <a:close/>
                    <a:moveTo>
                      <a:pt x="65528" y="14994"/>
                    </a:moveTo>
                    <a:cubicBezTo>
                      <a:pt x="40991" y="14994"/>
                      <a:pt x="22350" y="32969"/>
                      <a:pt x="19877" y="69012"/>
                    </a:cubicBezTo>
                    <a:lnTo>
                      <a:pt x="108802" y="69012"/>
                    </a:lnTo>
                    <a:cubicBezTo>
                      <a:pt x="108231" y="32690"/>
                      <a:pt x="92824" y="14994"/>
                      <a:pt x="65623" y="14994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69248F8C-887E-3154-4A1F-7DFC711C8FE9}"/>
                  </a:ext>
                </a:extLst>
              </p:cNvPr>
              <p:cNvSpPr/>
              <p:nvPr/>
            </p:nvSpPr>
            <p:spPr>
              <a:xfrm>
                <a:off x="4595317" y="3352071"/>
                <a:ext cx="123828" cy="213368"/>
              </a:xfrm>
              <a:custGeom>
                <a:avLst/>
                <a:gdLst>
                  <a:gd name="connsiteX0" fmla="*/ 62865 w 123828"/>
                  <a:gd name="connsiteY0" fmla="*/ 156650 h 213368"/>
                  <a:gd name="connsiteX1" fmla="*/ 19687 w 123828"/>
                  <a:gd name="connsiteY1" fmla="*/ 138676 h 213368"/>
                  <a:gd name="connsiteX2" fmla="*/ 19687 w 123828"/>
                  <a:gd name="connsiteY2" fmla="*/ 213368 h 213368"/>
                  <a:gd name="connsiteX3" fmla="*/ 951 w 123828"/>
                  <a:gd name="connsiteY3" fmla="*/ 213368 h 213368"/>
                  <a:gd name="connsiteX4" fmla="*/ 951 w 123828"/>
                  <a:gd name="connsiteY4" fmla="*/ 31479 h 213368"/>
                  <a:gd name="connsiteX5" fmla="*/ 0 w 123828"/>
                  <a:gd name="connsiteY5" fmla="*/ 3260 h 213368"/>
                  <a:gd name="connsiteX6" fmla="*/ 15597 w 123828"/>
                  <a:gd name="connsiteY6" fmla="*/ 3260 h 213368"/>
                  <a:gd name="connsiteX7" fmla="*/ 17119 w 123828"/>
                  <a:gd name="connsiteY7" fmla="*/ 26077 h 213368"/>
                  <a:gd name="connsiteX8" fmla="*/ 65243 w 123828"/>
                  <a:gd name="connsiteY8" fmla="*/ 0 h 213368"/>
                  <a:gd name="connsiteX9" fmla="*/ 123828 w 123828"/>
                  <a:gd name="connsiteY9" fmla="*/ 76835 h 213368"/>
                  <a:gd name="connsiteX10" fmla="*/ 62865 w 123828"/>
                  <a:gd name="connsiteY10" fmla="*/ 156650 h 213368"/>
                  <a:gd name="connsiteX11" fmla="*/ 61058 w 123828"/>
                  <a:gd name="connsiteY11" fmla="*/ 15274 h 213368"/>
                  <a:gd name="connsiteX12" fmla="*/ 19687 w 123828"/>
                  <a:gd name="connsiteY12" fmla="*/ 42003 h 213368"/>
                  <a:gd name="connsiteX13" fmla="*/ 19687 w 123828"/>
                  <a:gd name="connsiteY13" fmla="*/ 123309 h 213368"/>
                  <a:gd name="connsiteX14" fmla="*/ 58300 w 123828"/>
                  <a:gd name="connsiteY14" fmla="*/ 141283 h 213368"/>
                  <a:gd name="connsiteX15" fmla="*/ 104237 w 123828"/>
                  <a:gd name="connsiteY15" fmla="*/ 78232 h 213368"/>
                  <a:gd name="connsiteX16" fmla="*/ 61058 w 123828"/>
                  <a:gd name="connsiteY16" fmla="*/ 15181 h 213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3828" h="213368">
                    <a:moveTo>
                      <a:pt x="62865" y="156650"/>
                    </a:moveTo>
                    <a:cubicBezTo>
                      <a:pt x="44129" y="156650"/>
                      <a:pt x="28817" y="149758"/>
                      <a:pt x="19687" y="138676"/>
                    </a:cubicBezTo>
                    <a:lnTo>
                      <a:pt x="19687" y="213368"/>
                    </a:lnTo>
                    <a:lnTo>
                      <a:pt x="951" y="213368"/>
                    </a:lnTo>
                    <a:lnTo>
                      <a:pt x="951" y="31479"/>
                    </a:lnTo>
                    <a:cubicBezTo>
                      <a:pt x="951" y="24308"/>
                      <a:pt x="380" y="9872"/>
                      <a:pt x="0" y="3260"/>
                    </a:cubicBezTo>
                    <a:lnTo>
                      <a:pt x="15597" y="3260"/>
                    </a:lnTo>
                    <a:lnTo>
                      <a:pt x="17119" y="26077"/>
                    </a:lnTo>
                    <a:cubicBezTo>
                      <a:pt x="27200" y="13132"/>
                      <a:pt x="40420" y="0"/>
                      <a:pt x="65243" y="0"/>
                    </a:cubicBezTo>
                    <a:cubicBezTo>
                      <a:pt x="102334" y="0"/>
                      <a:pt x="123828" y="32131"/>
                      <a:pt x="123828" y="76835"/>
                    </a:cubicBezTo>
                    <a:cubicBezTo>
                      <a:pt x="123828" y="121539"/>
                      <a:pt x="102049" y="156650"/>
                      <a:pt x="62865" y="156650"/>
                    </a:cubicBezTo>
                    <a:close/>
                    <a:moveTo>
                      <a:pt x="61058" y="15274"/>
                    </a:moveTo>
                    <a:cubicBezTo>
                      <a:pt x="40515" y="15274"/>
                      <a:pt x="26440" y="32410"/>
                      <a:pt x="19687" y="42003"/>
                    </a:cubicBezTo>
                    <a:lnTo>
                      <a:pt x="19687" y="123309"/>
                    </a:lnTo>
                    <a:cubicBezTo>
                      <a:pt x="28247" y="132622"/>
                      <a:pt x="39564" y="141283"/>
                      <a:pt x="58300" y="141283"/>
                    </a:cubicBezTo>
                    <a:cubicBezTo>
                      <a:pt x="83123" y="141283"/>
                      <a:pt x="104237" y="121446"/>
                      <a:pt x="104237" y="78232"/>
                    </a:cubicBezTo>
                    <a:cubicBezTo>
                      <a:pt x="104237" y="35018"/>
                      <a:pt x="86166" y="15181"/>
                      <a:pt x="61058" y="15181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4957433E-F22D-7F26-91FB-EC024ABBB1FA}"/>
                  </a:ext>
                </a:extLst>
              </p:cNvPr>
              <p:cNvSpPr/>
              <p:nvPr/>
            </p:nvSpPr>
            <p:spPr>
              <a:xfrm>
                <a:off x="4752813" y="3351978"/>
                <a:ext cx="136762" cy="156743"/>
              </a:xfrm>
              <a:custGeom>
                <a:avLst/>
                <a:gdLst>
                  <a:gd name="connsiteX0" fmla="*/ 68381 w 136762"/>
                  <a:gd name="connsiteY0" fmla="*/ 156743 h 156743"/>
                  <a:gd name="connsiteX1" fmla="*/ 0 w 136762"/>
                  <a:gd name="connsiteY1" fmla="*/ 77766 h 156743"/>
                  <a:gd name="connsiteX2" fmla="*/ 68381 w 136762"/>
                  <a:gd name="connsiteY2" fmla="*/ 0 h 156743"/>
                  <a:gd name="connsiteX3" fmla="*/ 136763 w 136762"/>
                  <a:gd name="connsiteY3" fmla="*/ 77766 h 156743"/>
                  <a:gd name="connsiteX4" fmla="*/ 68381 w 136762"/>
                  <a:gd name="connsiteY4" fmla="*/ 156743 h 156743"/>
                  <a:gd name="connsiteX5" fmla="*/ 68381 w 136762"/>
                  <a:gd name="connsiteY5" fmla="*/ 15367 h 156743"/>
                  <a:gd name="connsiteX6" fmla="*/ 19687 w 136762"/>
                  <a:gd name="connsiteY6" fmla="*/ 77766 h 156743"/>
                  <a:gd name="connsiteX7" fmla="*/ 68381 w 136762"/>
                  <a:gd name="connsiteY7" fmla="*/ 141376 h 156743"/>
                  <a:gd name="connsiteX8" fmla="*/ 117076 w 136762"/>
                  <a:gd name="connsiteY8" fmla="*/ 77766 h 156743"/>
                  <a:gd name="connsiteX9" fmla="*/ 68381 w 136762"/>
                  <a:gd name="connsiteY9" fmla="*/ 15367 h 1567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6762" h="156743">
                    <a:moveTo>
                      <a:pt x="68381" y="156743"/>
                    </a:moveTo>
                    <a:cubicBezTo>
                      <a:pt x="21494" y="156743"/>
                      <a:pt x="0" y="120701"/>
                      <a:pt x="0" y="77766"/>
                    </a:cubicBezTo>
                    <a:cubicBezTo>
                      <a:pt x="0" y="34832"/>
                      <a:pt x="22635" y="0"/>
                      <a:pt x="68381" y="0"/>
                    </a:cubicBezTo>
                    <a:cubicBezTo>
                      <a:pt x="114128" y="0"/>
                      <a:pt x="136763" y="36043"/>
                      <a:pt x="136763" y="77766"/>
                    </a:cubicBezTo>
                    <a:cubicBezTo>
                      <a:pt x="136763" y="119490"/>
                      <a:pt x="116220" y="156743"/>
                      <a:pt x="68381" y="156743"/>
                    </a:cubicBezTo>
                    <a:close/>
                    <a:moveTo>
                      <a:pt x="68381" y="15367"/>
                    </a:moveTo>
                    <a:cubicBezTo>
                      <a:pt x="36806" y="15367"/>
                      <a:pt x="19687" y="41817"/>
                      <a:pt x="19687" y="77766"/>
                    </a:cubicBezTo>
                    <a:cubicBezTo>
                      <a:pt x="19687" y="113716"/>
                      <a:pt x="35665" y="141376"/>
                      <a:pt x="68381" y="141376"/>
                    </a:cubicBezTo>
                    <a:cubicBezTo>
                      <a:pt x="101098" y="141376"/>
                      <a:pt x="117076" y="114088"/>
                      <a:pt x="117076" y="77766"/>
                    </a:cubicBezTo>
                    <a:cubicBezTo>
                      <a:pt x="117076" y="41444"/>
                      <a:pt x="100813" y="15367"/>
                      <a:pt x="68381" y="15367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05FA1B1A-77F0-00FF-3BD2-C934E7BED1E1}"/>
                  </a:ext>
                </a:extLst>
              </p:cNvPr>
              <p:cNvSpPr/>
              <p:nvPr/>
            </p:nvSpPr>
            <p:spPr>
              <a:xfrm>
                <a:off x="4912686" y="3355331"/>
                <a:ext cx="210089" cy="150037"/>
              </a:xfrm>
              <a:custGeom>
                <a:avLst/>
                <a:gdLst>
                  <a:gd name="connsiteX0" fmla="*/ 165390 w 210089"/>
                  <a:gd name="connsiteY0" fmla="*/ 150038 h 150037"/>
                  <a:gd name="connsiteX1" fmla="*/ 141518 w 210089"/>
                  <a:gd name="connsiteY1" fmla="*/ 150038 h 150037"/>
                  <a:gd name="connsiteX2" fmla="*/ 115174 w 210089"/>
                  <a:gd name="connsiteY2" fmla="*/ 60909 h 150037"/>
                  <a:gd name="connsiteX3" fmla="*/ 105092 w 210089"/>
                  <a:gd name="connsiteY3" fmla="*/ 23376 h 150037"/>
                  <a:gd name="connsiteX4" fmla="*/ 95011 w 210089"/>
                  <a:gd name="connsiteY4" fmla="*/ 60909 h 150037"/>
                  <a:gd name="connsiteX5" fmla="*/ 67716 w 210089"/>
                  <a:gd name="connsiteY5" fmla="*/ 150038 h 150037"/>
                  <a:gd name="connsiteX6" fmla="*/ 44129 w 210089"/>
                  <a:gd name="connsiteY6" fmla="*/ 150038 h 150037"/>
                  <a:gd name="connsiteX7" fmla="*/ 0 w 210089"/>
                  <a:gd name="connsiteY7" fmla="*/ 0 h 150037"/>
                  <a:gd name="connsiteX8" fmla="*/ 19877 w 210089"/>
                  <a:gd name="connsiteY8" fmla="*/ 0 h 150037"/>
                  <a:gd name="connsiteX9" fmla="*/ 48029 w 210089"/>
                  <a:gd name="connsiteY9" fmla="*/ 95741 h 150037"/>
                  <a:gd name="connsiteX10" fmla="*/ 56588 w 210089"/>
                  <a:gd name="connsiteY10" fmla="*/ 129921 h 150037"/>
                  <a:gd name="connsiteX11" fmla="*/ 65814 w 210089"/>
                  <a:gd name="connsiteY11" fmla="*/ 95741 h 150037"/>
                  <a:gd name="connsiteX12" fmla="*/ 94631 w 210089"/>
                  <a:gd name="connsiteY12" fmla="*/ 0 h 150037"/>
                  <a:gd name="connsiteX13" fmla="*/ 116410 w 210089"/>
                  <a:gd name="connsiteY13" fmla="*/ 0 h 150037"/>
                  <a:gd name="connsiteX14" fmla="*/ 145227 w 210089"/>
                  <a:gd name="connsiteY14" fmla="*/ 95741 h 150037"/>
                  <a:gd name="connsiteX15" fmla="*/ 154072 w 210089"/>
                  <a:gd name="connsiteY15" fmla="*/ 129921 h 150037"/>
                  <a:gd name="connsiteX16" fmla="*/ 162917 w 210089"/>
                  <a:gd name="connsiteY16" fmla="*/ 95741 h 150037"/>
                  <a:gd name="connsiteX17" fmla="*/ 191734 w 210089"/>
                  <a:gd name="connsiteY17" fmla="*/ 0 h 150037"/>
                  <a:gd name="connsiteX18" fmla="*/ 210090 w 210089"/>
                  <a:gd name="connsiteY18" fmla="*/ 0 h 150037"/>
                  <a:gd name="connsiteX19" fmla="*/ 165295 w 210089"/>
                  <a:gd name="connsiteY19" fmla="*/ 150038 h 150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10089" h="150037">
                    <a:moveTo>
                      <a:pt x="165390" y="150038"/>
                    </a:moveTo>
                    <a:lnTo>
                      <a:pt x="141518" y="150038"/>
                    </a:lnTo>
                    <a:lnTo>
                      <a:pt x="115174" y="60909"/>
                    </a:lnTo>
                    <a:cubicBezTo>
                      <a:pt x="111179" y="47125"/>
                      <a:pt x="105092" y="23376"/>
                      <a:pt x="105092" y="23376"/>
                    </a:cubicBezTo>
                    <a:cubicBezTo>
                      <a:pt x="105092" y="23376"/>
                      <a:pt x="99291" y="46474"/>
                      <a:pt x="95011" y="60909"/>
                    </a:cubicBezTo>
                    <a:lnTo>
                      <a:pt x="67716" y="150038"/>
                    </a:lnTo>
                    <a:lnTo>
                      <a:pt x="44129" y="150038"/>
                    </a:lnTo>
                    <a:lnTo>
                      <a:pt x="0" y="0"/>
                    </a:lnTo>
                    <a:lnTo>
                      <a:pt x="19877" y="0"/>
                    </a:lnTo>
                    <a:lnTo>
                      <a:pt x="48029" y="95741"/>
                    </a:lnTo>
                    <a:cubicBezTo>
                      <a:pt x="51738" y="108314"/>
                      <a:pt x="56588" y="129921"/>
                      <a:pt x="56588" y="129921"/>
                    </a:cubicBezTo>
                    <a:cubicBezTo>
                      <a:pt x="56588" y="129921"/>
                      <a:pt x="62104" y="108314"/>
                      <a:pt x="65814" y="95741"/>
                    </a:cubicBezTo>
                    <a:lnTo>
                      <a:pt x="94631" y="0"/>
                    </a:lnTo>
                    <a:lnTo>
                      <a:pt x="116410" y="0"/>
                    </a:lnTo>
                    <a:lnTo>
                      <a:pt x="145227" y="95741"/>
                    </a:lnTo>
                    <a:cubicBezTo>
                      <a:pt x="149222" y="109245"/>
                      <a:pt x="154072" y="129921"/>
                      <a:pt x="154072" y="129921"/>
                    </a:cubicBezTo>
                    <a:cubicBezTo>
                      <a:pt x="154072" y="129921"/>
                      <a:pt x="159018" y="108873"/>
                      <a:pt x="162917" y="95741"/>
                    </a:cubicBezTo>
                    <a:lnTo>
                      <a:pt x="191734" y="0"/>
                    </a:lnTo>
                    <a:lnTo>
                      <a:pt x="210090" y="0"/>
                    </a:lnTo>
                    <a:lnTo>
                      <a:pt x="165295" y="150038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7B63DD9F-F0B4-48B7-F034-6EA4027A2D88}"/>
                  </a:ext>
                </a:extLst>
              </p:cNvPr>
              <p:cNvSpPr/>
              <p:nvPr/>
            </p:nvSpPr>
            <p:spPr>
              <a:xfrm>
                <a:off x="5146838" y="3352071"/>
                <a:ext cx="128108" cy="156650"/>
              </a:xfrm>
              <a:custGeom>
                <a:avLst/>
                <a:gdLst>
                  <a:gd name="connsiteX0" fmla="*/ 19877 w 128108"/>
                  <a:gd name="connsiteY0" fmla="*/ 84006 h 156650"/>
                  <a:gd name="connsiteX1" fmla="*/ 70759 w 128108"/>
                  <a:gd name="connsiteY1" fmla="*/ 141004 h 156650"/>
                  <a:gd name="connsiteX2" fmla="*/ 113937 w 128108"/>
                  <a:gd name="connsiteY2" fmla="*/ 125730 h 156650"/>
                  <a:gd name="connsiteX3" fmla="*/ 123163 w 128108"/>
                  <a:gd name="connsiteY3" fmla="*/ 138303 h 156650"/>
                  <a:gd name="connsiteX4" fmla="*/ 70759 w 128108"/>
                  <a:gd name="connsiteY4" fmla="*/ 156650 h 156650"/>
                  <a:gd name="connsiteX5" fmla="*/ 0 w 128108"/>
                  <a:gd name="connsiteY5" fmla="*/ 79815 h 156650"/>
                  <a:gd name="connsiteX6" fmla="*/ 65623 w 128108"/>
                  <a:gd name="connsiteY6" fmla="*/ 0 h 156650"/>
                  <a:gd name="connsiteX7" fmla="*/ 128108 w 128108"/>
                  <a:gd name="connsiteY7" fmla="*/ 84006 h 156650"/>
                  <a:gd name="connsiteX8" fmla="*/ 19877 w 128108"/>
                  <a:gd name="connsiteY8" fmla="*/ 84006 h 156650"/>
                  <a:gd name="connsiteX9" fmla="*/ 65528 w 128108"/>
                  <a:gd name="connsiteY9" fmla="*/ 14994 h 156650"/>
                  <a:gd name="connsiteX10" fmla="*/ 19877 w 128108"/>
                  <a:gd name="connsiteY10" fmla="*/ 69012 h 156650"/>
                  <a:gd name="connsiteX11" fmla="*/ 108802 w 128108"/>
                  <a:gd name="connsiteY11" fmla="*/ 69012 h 156650"/>
                  <a:gd name="connsiteX12" fmla="*/ 65623 w 128108"/>
                  <a:gd name="connsiteY12" fmla="*/ 14994 h 156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8108" h="156650">
                    <a:moveTo>
                      <a:pt x="19877" y="84006"/>
                    </a:moveTo>
                    <a:cubicBezTo>
                      <a:pt x="21399" y="122377"/>
                      <a:pt x="44700" y="141004"/>
                      <a:pt x="70759" y="141004"/>
                    </a:cubicBezTo>
                    <a:cubicBezTo>
                      <a:pt x="88829" y="141004"/>
                      <a:pt x="103285" y="133833"/>
                      <a:pt x="113937" y="125730"/>
                    </a:cubicBezTo>
                    <a:lnTo>
                      <a:pt x="123163" y="138303"/>
                    </a:lnTo>
                    <a:cubicBezTo>
                      <a:pt x="109087" y="149106"/>
                      <a:pt x="92824" y="156650"/>
                      <a:pt x="70759" y="156650"/>
                    </a:cubicBezTo>
                    <a:cubicBezTo>
                      <a:pt x="30910" y="156650"/>
                      <a:pt x="0" y="129642"/>
                      <a:pt x="0" y="79815"/>
                    </a:cubicBezTo>
                    <a:cubicBezTo>
                      <a:pt x="0" y="26077"/>
                      <a:pt x="31575" y="0"/>
                      <a:pt x="65623" y="0"/>
                    </a:cubicBezTo>
                    <a:cubicBezTo>
                      <a:pt x="113747" y="0"/>
                      <a:pt x="128108" y="36881"/>
                      <a:pt x="128108" y="84006"/>
                    </a:cubicBezTo>
                    <a:lnTo>
                      <a:pt x="19877" y="84006"/>
                    </a:lnTo>
                    <a:close/>
                    <a:moveTo>
                      <a:pt x="65528" y="14994"/>
                    </a:moveTo>
                    <a:cubicBezTo>
                      <a:pt x="40991" y="14994"/>
                      <a:pt x="22350" y="32969"/>
                      <a:pt x="19877" y="69012"/>
                    </a:cubicBezTo>
                    <a:lnTo>
                      <a:pt x="108802" y="69012"/>
                    </a:lnTo>
                    <a:cubicBezTo>
                      <a:pt x="108231" y="32690"/>
                      <a:pt x="92824" y="14994"/>
                      <a:pt x="65623" y="14994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73C5BB2C-B6B7-7CDD-5797-700C224EE123}"/>
                  </a:ext>
                </a:extLst>
              </p:cNvPr>
              <p:cNvSpPr/>
              <p:nvPr/>
            </p:nvSpPr>
            <p:spPr>
              <a:xfrm>
                <a:off x="5314796" y="3351978"/>
                <a:ext cx="81506" cy="153390"/>
              </a:xfrm>
              <a:custGeom>
                <a:avLst/>
                <a:gdLst>
                  <a:gd name="connsiteX0" fmla="*/ 76370 w 81506"/>
                  <a:gd name="connsiteY0" fmla="*/ 21700 h 153390"/>
                  <a:gd name="connsiteX1" fmla="*/ 59822 w 81506"/>
                  <a:gd name="connsiteY1" fmla="*/ 17509 h 153390"/>
                  <a:gd name="connsiteX2" fmla="*/ 19687 w 81506"/>
                  <a:gd name="connsiteY2" fmla="*/ 46287 h 153390"/>
                  <a:gd name="connsiteX3" fmla="*/ 19687 w 81506"/>
                  <a:gd name="connsiteY3" fmla="*/ 153391 h 153390"/>
                  <a:gd name="connsiteX4" fmla="*/ 951 w 81506"/>
                  <a:gd name="connsiteY4" fmla="*/ 153391 h 153390"/>
                  <a:gd name="connsiteX5" fmla="*/ 951 w 81506"/>
                  <a:gd name="connsiteY5" fmla="*/ 30641 h 153390"/>
                  <a:gd name="connsiteX6" fmla="*/ 0 w 81506"/>
                  <a:gd name="connsiteY6" fmla="*/ 3353 h 153390"/>
                  <a:gd name="connsiteX7" fmla="*/ 15027 w 81506"/>
                  <a:gd name="connsiteY7" fmla="*/ 3353 h 153390"/>
                  <a:gd name="connsiteX8" fmla="*/ 16834 w 81506"/>
                  <a:gd name="connsiteY8" fmla="*/ 28219 h 153390"/>
                  <a:gd name="connsiteX9" fmla="*/ 63721 w 81506"/>
                  <a:gd name="connsiteY9" fmla="*/ 0 h 153390"/>
                  <a:gd name="connsiteX10" fmla="*/ 81506 w 81506"/>
                  <a:gd name="connsiteY10" fmla="*/ 2701 h 153390"/>
                  <a:gd name="connsiteX11" fmla="*/ 76275 w 81506"/>
                  <a:gd name="connsiteY11" fmla="*/ 21607 h 153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1506" h="153390">
                    <a:moveTo>
                      <a:pt x="76370" y="21700"/>
                    </a:moveTo>
                    <a:cubicBezTo>
                      <a:pt x="71425" y="18999"/>
                      <a:pt x="66289" y="17509"/>
                      <a:pt x="59822" y="17509"/>
                    </a:cubicBezTo>
                    <a:cubicBezTo>
                      <a:pt x="41086" y="17509"/>
                      <a:pt x="29768" y="28871"/>
                      <a:pt x="19687" y="46287"/>
                    </a:cubicBezTo>
                    <a:lnTo>
                      <a:pt x="19687" y="153391"/>
                    </a:lnTo>
                    <a:lnTo>
                      <a:pt x="951" y="153391"/>
                    </a:lnTo>
                    <a:lnTo>
                      <a:pt x="951" y="30641"/>
                    </a:lnTo>
                    <a:cubicBezTo>
                      <a:pt x="951" y="25519"/>
                      <a:pt x="380" y="8475"/>
                      <a:pt x="0" y="3353"/>
                    </a:cubicBezTo>
                    <a:lnTo>
                      <a:pt x="15027" y="3353"/>
                    </a:lnTo>
                    <a:lnTo>
                      <a:pt x="16834" y="28219"/>
                    </a:lnTo>
                    <a:cubicBezTo>
                      <a:pt x="26059" y="11083"/>
                      <a:pt x="41371" y="0"/>
                      <a:pt x="63721" y="0"/>
                    </a:cubicBezTo>
                    <a:cubicBezTo>
                      <a:pt x="70189" y="0"/>
                      <a:pt x="76275" y="931"/>
                      <a:pt x="81506" y="2701"/>
                    </a:cubicBezTo>
                    <a:lnTo>
                      <a:pt x="76275" y="21607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6243E384-8FC3-EE96-2F82-3DDD5F678124}"/>
                  </a:ext>
                </a:extLst>
              </p:cNvPr>
              <p:cNvSpPr/>
              <p:nvPr/>
            </p:nvSpPr>
            <p:spPr>
              <a:xfrm>
                <a:off x="5510715" y="3289300"/>
                <a:ext cx="123923" cy="219422"/>
              </a:xfrm>
              <a:custGeom>
                <a:avLst/>
                <a:gdLst>
                  <a:gd name="connsiteX0" fmla="*/ 63436 w 123923"/>
                  <a:gd name="connsiteY0" fmla="*/ 219422 h 219422"/>
                  <a:gd name="connsiteX1" fmla="*/ 17119 w 123923"/>
                  <a:gd name="connsiteY1" fmla="*/ 199026 h 219422"/>
                  <a:gd name="connsiteX2" fmla="*/ 15597 w 123923"/>
                  <a:gd name="connsiteY2" fmla="*/ 216162 h 219422"/>
                  <a:gd name="connsiteX3" fmla="*/ 0 w 123923"/>
                  <a:gd name="connsiteY3" fmla="*/ 216162 h 219422"/>
                  <a:gd name="connsiteX4" fmla="*/ 951 w 123923"/>
                  <a:gd name="connsiteY4" fmla="*/ 187943 h 219422"/>
                  <a:gd name="connsiteX5" fmla="*/ 951 w 123923"/>
                  <a:gd name="connsiteY5" fmla="*/ 0 h 219422"/>
                  <a:gd name="connsiteX6" fmla="*/ 19687 w 123923"/>
                  <a:gd name="connsiteY6" fmla="*/ 0 h 219422"/>
                  <a:gd name="connsiteX7" fmla="*/ 19687 w 123923"/>
                  <a:gd name="connsiteY7" fmla="*/ 86707 h 219422"/>
                  <a:gd name="connsiteX8" fmla="*/ 65053 w 123923"/>
                  <a:gd name="connsiteY8" fmla="*/ 62679 h 219422"/>
                  <a:gd name="connsiteX9" fmla="*/ 123924 w 123923"/>
                  <a:gd name="connsiteY9" fmla="*/ 140445 h 219422"/>
                  <a:gd name="connsiteX10" fmla="*/ 63531 w 123923"/>
                  <a:gd name="connsiteY10" fmla="*/ 219422 h 219422"/>
                  <a:gd name="connsiteX11" fmla="*/ 60963 w 123923"/>
                  <a:gd name="connsiteY11" fmla="*/ 78046 h 219422"/>
                  <a:gd name="connsiteX12" fmla="*/ 19592 w 123923"/>
                  <a:gd name="connsiteY12" fmla="*/ 105334 h 219422"/>
                  <a:gd name="connsiteX13" fmla="*/ 19592 w 123923"/>
                  <a:gd name="connsiteY13" fmla="*/ 186080 h 219422"/>
                  <a:gd name="connsiteX14" fmla="*/ 58776 w 123923"/>
                  <a:gd name="connsiteY14" fmla="*/ 204055 h 219422"/>
                  <a:gd name="connsiteX15" fmla="*/ 104141 w 123923"/>
                  <a:gd name="connsiteY15" fmla="*/ 141004 h 219422"/>
                  <a:gd name="connsiteX16" fmla="*/ 60963 w 123923"/>
                  <a:gd name="connsiteY16" fmla="*/ 77953 h 219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3923" h="219422">
                    <a:moveTo>
                      <a:pt x="63436" y="219422"/>
                    </a:moveTo>
                    <a:cubicBezTo>
                      <a:pt x="41086" y="219422"/>
                      <a:pt x="27010" y="211040"/>
                      <a:pt x="17119" y="199026"/>
                    </a:cubicBezTo>
                    <a:lnTo>
                      <a:pt x="15597" y="216162"/>
                    </a:lnTo>
                    <a:lnTo>
                      <a:pt x="0" y="216162"/>
                    </a:lnTo>
                    <a:cubicBezTo>
                      <a:pt x="285" y="209550"/>
                      <a:pt x="951" y="195114"/>
                      <a:pt x="951" y="187943"/>
                    </a:cubicBezTo>
                    <a:lnTo>
                      <a:pt x="951" y="0"/>
                    </a:lnTo>
                    <a:lnTo>
                      <a:pt x="19687" y="0"/>
                    </a:lnTo>
                    <a:lnTo>
                      <a:pt x="19687" y="86707"/>
                    </a:lnTo>
                    <a:cubicBezTo>
                      <a:pt x="27961" y="75904"/>
                      <a:pt x="40801" y="62679"/>
                      <a:pt x="65053" y="62679"/>
                    </a:cubicBezTo>
                    <a:cubicBezTo>
                      <a:pt x="100908" y="62679"/>
                      <a:pt x="123924" y="92668"/>
                      <a:pt x="123924" y="140445"/>
                    </a:cubicBezTo>
                    <a:cubicBezTo>
                      <a:pt x="123924" y="184311"/>
                      <a:pt x="103381" y="219422"/>
                      <a:pt x="63531" y="219422"/>
                    </a:cubicBezTo>
                    <a:close/>
                    <a:moveTo>
                      <a:pt x="60963" y="78046"/>
                    </a:moveTo>
                    <a:cubicBezTo>
                      <a:pt x="39849" y="78046"/>
                      <a:pt x="26059" y="95462"/>
                      <a:pt x="19592" y="105334"/>
                    </a:cubicBezTo>
                    <a:lnTo>
                      <a:pt x="19592" y="186080"/>
                    </a:lnTo>
                    <a:cubicBezTo>
                      <a:pt x="29673" y="196325"/>
                      <a:pt x="39849" y="204055"/>
                      <a:pt x="58776" y="204055"/>
                    </a:cubicBezTo>
                    <a:cubicBezTo>
                      <a:pt x="85405" y="204055"/>
                      <a:pt x="104141" y="180679"/>
                      <a:pt x="104141" y="141004"/>
                    </a:cubicBezTo>
                    <a:cubicBezTo>
                      <a:pt x="104141" y="93878"/>
                      <a:pt x="82647" y="77953"/>
                      <a:pt x="60963" y="77953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657252B8-62B4-390A-21E7-59E0768D4B42}"/>
                  </a:ext>
                </a:extLst>
              </p:cNvPr>
              <p:cNvSpPr/>
              <p:nvPr/>
            </p:nvSpPr>
            <p:spPr>
              <a:xfrm>
                <a:off x="5668021" y="3352071"/>
                <a:ext cx="128108" cy="156650"/>
              </a:xfrm>
              <a:custGeom>
                <a:avLst/>
                <a:gdLst>
                  <a:gd name="connsiteX0" fmla="*/ 19877 w 128108"/>
                  <a:gd name="connsiteY0" fmla="*/ 84006 h 156650"/>
                  <a:gd name="connsiteX1" fmla="*/ 70759 w 128108"/>
                  <a:gd name="connsiteY1" fmla="*/ 141004 h 156650"/>
                  <a:gd name="connsiteX2" fmla="*/ 113937 w 128108"/>
                  <a:gd name="connsiteY2" fmla="*/ 125730 h 156650"/>
                  <a:gd name="connsiteX3" fmla="*/ 123163 w 128108"/>
                  <a:gd name="connsiteY3" fmla="*/ 138303 h 156650"/>
                  <a:gd name="connsiteX4" fmla="*/ 70759 w 128108"/>
                  <a:gd name="connsiteY4" fmla="*/ 156650 h 156650"/>
                  <a:gd name="connsiteX5" fmla="*/ 0 w 128108"/>
                  <a:gd name="connsiteY5" fmla="*/ 79815 h 156650"/>
                  <a:gd name="connsiteX6" fmla="*/ 65623 w 128108"/>
                  <a:gd name="connsiteY6" fmla="*/ 0 h 156650"/>
                  <a:gd name="connsiteX7" fmla="*/ 128108 w 128108"/>
                  <a:gd name="connsiteY7" fmla="*/ 84006 h 156650"/>
                  <a:gd name="connsiteX8" fmla="*/ 19877 w 128108"/>
                  <a:gd name="connsiteY8" fmla="*/ 84006 h 156650"/>
                  <a:gd name="connsiteX9" fmla="*/ 65528 w 128108"/>
                  <a:gd name="connsiteY9" fmla="*/ 14994 h 156650"/>
                  <a:gd name="connsiteX10" fmla="*/ 19877 w 128108"/>
                  <a:gd name="connsiteY10" fmla="*/ 69012 h 156650"/>
                  <a:gd name="connsiteX11" fmla="*/ 108802 w 128108"/>
                  <a:gd name="connsiteY11" fmla="*/ 69012 h 156650"/>
                  <a:gd name="connsiteX12" fmla="*/ 65623 w 128108"/>
                  <a:gd name="connsiteY12" fmla="*/ 14994 h 156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8108" h="156650">
                    <a:moveTo>
                      <a:pt x="19877" y="84006"/>
                    </a:moveTo>
                    <a:cubicBezTo>
                      <a:pt x="21399" y="122377"/>
                      <a:pt x="44700" y="141004"/>
                      <a:pt x="70759" y="141004"/>
                    </a:cubicBezTo>
                    <a:cubicBezTo>
                      <a:pt x="88829" y="141004"/>
                      <a:pt x="103285" y="133833"/>
                      <a:pt x="113937" y="125730"/>
                    </a:cubicBezTo>
                    <a:lnTo>
                      <a:pt x="123163" y="138303"/>
                    </a:lnTo>
                    <a:cubicBezTo>
                      <a:pt x="109087" y="149106"/>
                      <a:pt x="92824" y="156650"/>
                      <a:pt x="70759" y="156650"/>
                    </a:cubicBezTo>
                    <a:cubicBezTo>
                      <a:pt x="30910" y="156650"/>
                      <a:pt x="0" y="129642"/>
                      <a:pt x="0" y="79815"/>
                    </a:cubicBezTo>
                    <a:cubicBezTo>
                      <a:pt x="0" y="26077"/>
                      <a:pt x="31575" y="0"/>
                      <a:pt x="65623" y="0"/>
                    </a:cubicBezTo>
                    <a:cubicBezTo>
                      <a:pt x="113747" y="0"/>
                      <a:pt x="128108" y="36881"/>
                      <a:pt x="128108" y="84006"/>
                    </a:cubicBezTo>
                    <a:lnTo>
                      <a:pt x="19877" y="84006"/>
                    </a:lnTo>
                    <a:close/>
                    <a:moveTo>
                      <a:pt x="65528" y="14994"/>
                    </a:moveTo>
                    <a:cubicBezTo>
                      <a:pt x="40991" y="14994"/>
                      <a:pt x="22350" y="32969"/>
                      <a:pt x="19877" y="69012"/>
                    </a:cubicBezTo>
                    <a:lnTo>
                      <a:pt x="108802" y="69012"/>
                    </a:lnTo>
                    <a:cubicBezTo>
                      <a:pt x="108231" y="32690"/>
                      <a:pt x="92824" y="14994"/>
                      <a:pt x="65623" y="14994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B960E4B3-C3D2-06A5-8B9B-03B3C31CB6DD}"/>
                  </a:ext>
                </a:extLst>
              </p:cNvPr>
              <p:cNvSpPr/>
              <p:nvPr/>
            </p:nvSpPr>
            <p:spPr>
              <a:xfrm>
                <a:off x="5836835" y="3289300"/>
                <a:ext cx="113461" cy="216162"/>
              </a:xfrm>
              <a:custGeom>
                <a:avLst/>
                <a:gdLst>
                  <a:gd name="connsiteX0" fmla="*/ 94726 w 113461"/>
                  <a:gd name="connsiteY0" fmla="*/ 216069 h 216162"/>
                  <a:gd name="connsiteX1" fmla="*/ 94726 w 113461"/>
                  <a:gd name="connsiteY1" fmla="*/ 120701 h 216162"/>
                  <a:gd name="connsiteX2" fmla="*/ 58586 w 113461"/>
                  <a:gd name="connsiteY2" fmla="*/ 78418 h 216162"/>
                  <a:gd name="connsiteX3" fmla="*/ 18736 w 113461"/>
                  <a:gd name="connsiteY3" fmla="*/ 102726 h 216162"/>
                  <a:gd name="connsiteX4" fmla="*/ 18736 w 113461"/>
                  <a:gd name="connsiteY4" fmla="*/ 216162 h 216162"/>
                  <a:gd name="connsiteX5" fmla="*/ 0 w 113461"/>
                  <a:gd name="connsiteY5" fmla="*/ 216162 h 216162"/>
                  <a:gd name="connsiteX6" fmla="*/ 0 w 113461"/>
                  <a:gd name="connsiteY6" fmla="*/ 0 h 216162"/>
                  <a:gd name="connsiteX7" fmla="*/ 18736 w 113461"/>
                  <a:gd name="connsiteY7" fmla="*/ 0 h 216162"/>
                  <a:gd name="connsiteX8" fmla="*/ 18736 w 113461"/>
                  <a:gd name="connsiteY8" fmla="*/ 84658 h 216162"/>
                  <a:gd name="connsiteX9" fmla="*/ 62580 w 113461"/>
                  <a:gd name="connsiteY9" fmla="*/ 62772 h 216162"/>
                  <a:gd name="connsiteX10" fmla="*/ 113462 w 113461"/>
                  <a:gd name="connsiteY10" fmla="*/ 122191 h 216162"/>
                  <a:gd name="connsiteX11" fmla="*/ 113462 w 113461"/>
                  <a:gd name="connsiteY11" fmla="*/ 216162 h 216162"/>
                  <a:gd name="connsiteX12" fmla="*/ 94726 w 113461"/>
                  <a:gd name="connsiteY12" fmla="*/ 216162 h 216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3461" h="216162">
                    <a:moveTo>
                      <a:pt x="94726" y="216069"/>
                    </a:moveTo>
                    <a:lnTo>
                      <a:pt x="94726" y="120701"/>
                    </a:lnTo>
                    <a:cubicBezTo>
                      <a:pt x="94726" y="93133"/>
                      <a:pt x="83694" y="78418"/>
                      <a:pt x="58586" y="78418"/>
                    </a:cubicBezTo>
                    <a:cubicBezTo>
                      <a:pt x="39850" y="78418"/>
                      <a:pt x="26725" y="90991"/>
                      <a:pt x="18736" y="102726"/>
                    </a:cubicBezTo>
                    <a:lnTo>
                      <a:pt x="18736" y="216162"/>
                    </a:lnTo>
                    <a:lnTo>
                      <a:pt x="0" y="216162"/>
                    </a:lnTo>
                    <a:lnTo>
                      <a:pt x="0" y="0"/>
                    </a:lnTo>
                    <a:lnTo>
                      <a:pt x="18736" y="0"/>
                    </a:lnTo>
                    <a:lnTo>
                      <a:pt x="18736" y="84658"/>
                    </a:lnTo>
                    <a:cubicBezTo>
                      <a:pt x="28532" y="71713"/>
                      <a:pt x="43844" y="62772"/>
                      <a:pt x="62580" y="62772"/>
                    </a:cubicBezTo>
                    <a:cubicBezTo>
                      <a:pt x="101193" y="62772"/>
                      <a:pt x="113462" y="86800"/>
                      <a:pt x="113462" y="122191"/>
                    </a:cubicBezTo>
                    <a:lnTo>
                      <a:pt x="113462" y="216162"/>
                    </a:lnTo>
                    <a:lnTo>
                      <a:pt x="94726" y="21616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559287CD-C5CB-A6DA-1A5C-E24EEDD8DD8F}"/>
                  </a:ext>
                </a:extLst>
              </p:cNvPr>
              <p:cNvSpPr/>
              <p:nvPr/>
            </p:nvSpPr>
            <p:spPr>
              <a:xfrm>
                <a:off x="5999371" y="3289300"/>
                <a:ext cx="21779" cy="216069"/>
              </a:xfrm>
              <a:custGeom>
                <a:avLst/>
                <a:gdLst>
                  <a:gd name="connsiteX0" fmla="*/ 0 w 21779"/>
                  <a:gd name="connsiteY0" fmla="*/ 23097 h 216069"/>
                  <a:gd name="connsiteX1" fmla="*/ 0 w 21779"/>
                  <a:gd name="connsiteY1" fmla="*/ 0 h 216069"/>
                  <a:gd name="connsiteX2" fmla="*/ 21779 w 21779"/>
                  <a:gd name="connsiteY2" fmla="*/ 0 h 216069"/>
                  <a:gd name="connsiteX3" fmla="*/ 21779 w 21779"/>
                  <a:gd name="connsiteY3" fmla="*/ 23097 h 216069"/>
                  <a:gd name="connsiteX4" fmla="*/ 0 w 21779"/>
                  <a:gd name="connsiteY4" fmla="*/ 23097 h 216069"/>
                  <a:gd name="connsiteX5" fmla="*/ 1522 w 21779"/>
                  <a:gd name="connsiteY5" fmla="*/ 216069 h 216069"/>
                  <a:gd name="connsiteX6" fmla="*/ 1522 w 21779"/>
                  <a:gd name="connsiteY6" fmla="*/ 66032 h 216069"/>
                  <a:gd name="connsiteX7" fmla="*/ 20258 w 21779"/>
                  <a:gd name="connsiteY7" fmla="*/ 66032 h 216069"/>
                  <a:gd name="connsiteX8" fmla="*/ 20258 w 21779"/>
                  <a:gd name="connsiteY8" fmla="*/ 216069 h 216069"/>
                  <a:gd name="connsiteX9" fmla="*/ 1522 w 21779"/>
                  <a:gd name="connsiteY9" fmla="*/ 216069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1779" h="216069">
                    <a:moveTo>
                      <a:pt x="0" y="23097"/>
                    </a:moveTo>
                    <a:lnTo>
                      <a:pt x="0" y="0"/>
                    </a:lnTo>
                    <a:lnTo>
                      <a:pt x="21779" y="0"/>
                    </a:lnTo>
                    <a:lnTo>
                      <a:pt x="21779" y="23097"/>
                    </a:lnTo>
                    <a:lnTo>
                      <a:pt x="0" y="23097"/>
                    </a:lnTo>
                    <a:close/>
                    <a:moveTo>
                      <a:pt x="1522" y="216069"/>
                    </a:moveTo>
                    <a:lnTo>
                      <a:pt x="1522" y="66032"/>
                    </a:lnTo>
                    <a:lnTo>
                      <a:pt x="20258" y="66032"/>
                    </a:lnTo>
                    <a:lnTo>
                      <a:pt x="20258" y="216069"/>
                    </a:lnTo>
                    <a:lnTo>
                      <a:pt x="1522" y="21606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ACF1837D-4E66-2C5D-7D96-E7D8F510AF15}"/>
                  </a:ext>
                </a:extLst>
              </p:cNvPr>
              <p:cNvSpPr/>
              <p:nvPr/>
            </p:nvSpPr>
            <p:spPr>
              <a:xfrm>
                <a:off x="6069179" y="3351978"/>
                <a:ext cx="114222" cy="153390"/>
              </a:xfrm>
              <a:custGeom>
                <a:avLst/>
                <a:gdLst>
                  <a:gd name="connsiteX0" fmla="*/ 95677 w 114222"/>
                  <a:gd name="connsiteY0" fmla="*/ 153391 h 153390"/>
                  <a:gd name="connsiteX1" fmla="*/ 95677 w 114222"/>
                  <a:gd name="connsiteY1" fmla="*/ 58301 h 153390"/>
                  <a:gd name="connsiteX2" fmla="*/ 59537 w 114222"/>
                  <a:gd name="connsiteY2" fmla="*/ 15646 h 153390"/>
                  <a:gd name="connsiteX3" fmla="*/ 19687 w 114222"/>
                  <a:gd name="connsiteY3" fmla="*/ 39954 h 153390"/>
                  <a:gd name="connsiteX4" fmla="*/ 19687 w 114222"/>
                  <a:gd name="connsiteY4" fmla="*/ 153391 h 153390"/>
                  <a:gd name="connsiteX5" fmla="*/ 951 w 114222"/>
                  <a:gd name="connsiteY5" fmla="*/ 153391 h 153390"/>
                  <a:gd name="connsiteX6" fmla="*/ 951 w 114222"/>
                  <a:gd name="connsiteY6" fmla="*/ 30920 h 153390"/>
                  <a:gd name="connsiteX7" fmla="*/ 0 w 114222"/>
                  <a:gd name="connsiteY7" fmla="*/ 3353 h 153390"/>
                  <a:gd name="connsiteX8" fmla="*/ 15598 w 114222"/>
                  <a:gd name="connsiteY8" fmla="*/ 3353 h 153390"/>
                  <a:gd name="connsiteX9" fmla="*/ 17119 w 114222"/>
                  <a:gd name="connsiteY9" fmla="*/ 24028 h 153390"/>
                  <a:gd name="connsiteX10" fmla="*/ 63056 w 114222"/>
                  <a:gd name="connsiteY10" fmla="*/ 0 h 153390"/>
                  <a:gd name="connsiteX11" fmla="*/ 114223 w 114222"/>
                  <a:gd name="connsiteY11" fmla="*/ 59419 h 153390"/>
                  <a:gd name="connsiteX12" fmla="*/ 114223 w 114222"/>
                  <a:gd name="connsiteY12" fmla="*/ 153391 h 153390"/>
                  <a:gd name="connsiteX13" fmla="*/ 95487 w 114222"/>
                  <a:gd name="connsiteY13" fmla="*/ 153391 h 153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14222" h="153390">
                    <a:moveTo>
                      <a:pt x="95677" y="153391"/>
                    </a:moveTo>
                    <a:lnTo>
                      <a:pt x="95677" y="58301"/>
                    </a:lnTo>
                    <a:cubicBezTo>
                      <a:pt x="95677" y="31013"/>
                      <a:pt x="84359" y="15646"/>
                      <a:pt x="59537" y="15646"/>
                    </a:cubicBezTo>
                    <a:cubicBezTo>
                      <a:pt x="39279" y="15646"/>
                      <a:pt x="27010" y="29151"/>
                      <a:pt x="19687" y="39954"/>
                    </a:cubicBezTo>
                    <a:lnTo>
                      <a:pt x="19687" y="153391"/>
                    </a:lnTo>
                    <a:lnTo>
                      <a:pt x="951" y="153391"/>
                    </a:lnTo>
                    <a:lnTo>
                      <a:pt x="951" y="30920"/>
                    </a:lnTo>
                    <a:cubicBezTo>
                      <a:pt x="951" y="25798"/>
                      <a:pt x="381" y="8382"/>
                      <a:pt x="0" y="3353"/>
                    </a:cubicBezTo>
                    <a:lnTo>
                      <a:pt x="15598" y="3353"/>
                    </a:lnTo>
                    <a:lnTo>
                      <a:pt x="17119" y="24028"/>
                    </a:lnTo>
                    <a:cubicBezTo>
                      <a:pt x="26344" y="10803"/>
                      <a:pt x="42513" y="0"/>
                      <a:pt x="63056" y="0"/>
                    </a:cubicBezTo>
                    <a:cubicBezTo>
                      <a:pt x="100432" y="0"/>
                      <a:pt x="114223" y="23097"/>
                      <a:pt x="114223" y="59419"/>
                    </a:cubicBezTo>
                    <a:lnTo>
                      <a:pt x="114223" y="153391"/>
                    </a:lnTo>
                    <a:lnTo>
                      <a:pt x="95487" y="153391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ABDDF7EE-ED2A-D177-4008-41EF5BD37A2F}"/>
                  </a:ext>
                </a:extLst>
              </p:cNvPr>
              <p:cNvSpPr/>
              <p:nvPr/>
            </p:nvSpPr>
            <p:spPr>
              <a:xfrm>
                <a:off x="6224013" y="3289300"/>
                <a:ext cx="125730" cy="219328"/>
              </a:xfrm>
              <a:custGeom>
                <a:avLst/>
                <a:gdLst>
                  <a:gd name="connsiteX0" fmla="*/ 109753 w 125730"/>
                  <a:gd name="connsiteY0" fmla="*/ 216069 h 219328"/>
                  <a:gd name="connsiteX1" fmla="*/ 108231 w 125730"/>
                  <a:gd name="connsiteY1" fmla="*/ 192320 h 219328"/>
                  <a:gd name="connsiteX2" fmla="*/ 60392 w 125730"/>
                  <a:gd name="connsiteY2" fmla="*/ 219329 h 219328"/>
                  <a:gd name="connsiteX3" fmla="*/ 0 w 125730"/>
                  <a:gd name="connsiteY3" fmla="*/ 140352 h 219328"/>
                  <a:gd name="connsiteX4" fmla="*/ 63151 w 125730"/>
                  <a:gd name="connsiteY4" fmla="*/ 62586 h 219328"/>
                  <a:gd name="connsiteX5" fmla="*/ 106044 w 125730"/>
                  <a:gd name="connsiteY5" fmla="*/ 79350 h 219328"/>
                  <a:gd name="connsiteX6" fmla="*/ 106044 w 125730"/>
                  <a:gd name="connsiteY6" fmla="*/ 0 h 219328"/>
                  <a:gd name="connsiteX7" fmla="*/ 124779 w 125730"/>
                  <a:gd name="connsiteY7" fmla="*/ 0 h 219328"/>
                  <a:gd name="connsiteX8" fmla="*/ 124779 w 125730"/>
                  <a:gd name="connsiteY8" fmla="*/ 187850 h 219328"/>
                  <a:gd name="connsiteX9" fmla="*/ 125730 w 125730"/>
                  <a:gd name="connsiteY9" fmla="*/ 216069 h 219328"/>
                  <a:gd name="connsiteX10" fmla="*/ 109753 w 125730"/>
                  <a:gd name="connsiteY10" fmla="*/ 216069 h 219328"/>
                  <a:gd name="connsiteX11" fmla="*/ 106044 w 125730"/>
                  <a:gd name="connsiteY11" fmla="*/ 95369 h 219328"/>
                  <a:gd name="connsiteX12" fmla="*/ 67145 w 125730"/>
                  <a:gd name="connsiteY12" fmla="*/ 77953 h 219328"/>
                  <a:gd name="connsiteX13" fmla="*/ 19592 w 125730"/>
                  <a:gd name="connsiteY13" fmla="*/ 141004 h 219328"/>
                  <a:gd name="connsiteX14" fmla="*/ 64958 w 125730"/>
                  <a:gd name="connsiteY14" fmla="*/ 204055 h 219328"/>
                  <a:gd name="connsiteX15" fmla="*/ 106044 w 125730"/>
                  <a:gd name="connsiteY15" fmla="*/ 177046 h 219328"/>
                  <a:gd name="connsiteX16" fmla="*/ 106044 w 125730"/>
                  <a:gd name="connsiteY16" fmla="*/ 95462 h 21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5730" h="219328">
                    <a:moveTo>
                      <a:pt x="109753" y="216069"/>
                    </a:moveTo>
                    <a:lnTo>
                      <a:pt x="108231" y="192320"/>
                    </a:lnTo>
                    <a:cubicBezTo>
                      <a:pt x="99386" y="204893"/>
                      <a:pt x="84645" y="219329"/>
                      <a:pt x="60392" y="219329"/>
                    </a:cubicBezTo>
                    <a:cubicBezTo>
                      <a:pt x="19592" y="219329"/>
                      <a:pt x="0" y="183938"/>
                      <a:pt x="0" y="140352"/>
                    </a:cubicBezTo>
                    <a:cubicBezTo>
                      <a:pt x="0" y="91736"/>
                      <a:pt x="28151" y="62586"/>
                      <a:pt x="63151" y="62586"/>
                    </a:cubicBezTo>
                    <a:cubicBezTo>
                      <a:pt x="82172" y="62586"/>
                      <a:pt x="97199" y="70409"/>
                      <a:pt x="106044" y="79350"/>
                    </a:cubicBezTo>
                    <a:lnTo>
                      <a:pt x="106044" y="0"/>
                    </a:lnTo>
                    <a:lnTo>
                      <a:pt x="124779" y="0"/>
                    </a:lnTo>
                    <a:lnTo>
                      <a:pt x="124779" y="187850"/>
                    </a:lnTo>
                    <a:cubicBezTo>
                      <a:pt x="124779" y="195021"/>
                      <a:pt x="125350" y="209457"/>
                      <a:pt x="125730" y="216069"/>
                    </a:cubicBezTo>
                    <a:lnTo>
                      <a:pt x="109753" y="216069"/>
                    </a:lnTo>
                    <a:close/>
                    <a:moveTo>
                      <a:pt x="106044" y="95369"/>
                    </a:moveTo>
                    <a:cubicBezTo>
                      <a:pt x="96533" y="86335"/>
                      <a:pt x="86737" y="77953"/>
                      <a:pt x="67145" y="77953"/>
                    </a:cubicBezTo>
                    <a:cubicBezTo>
                      <a:pt x="47553" y="77953"/>
                      <a:pt x="19592" y="93878"/>
                      <a:pt x="19592" y="141004"/>
                    </a:cubicBezTo>
                    <a:cubicBezTo>
                      <a:pt x="19592" y="178257"/>
                      <a:pt x="36140" y="204055"/>
                      <a:pt x="64958" y="204055"/>
                    </a:cubicBezTo>
                    <a:cubicBezTo>
                      <a:pt x="84264" y="204055"/>
                      <a:pt x="97484" y="190271"/>
                      <a:pt x="106044" y="177046"/>
                    </a:cubicBezTo>
                    <a:lnTo>
                      <a:pt x="106044" y="9546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</p:grpSp>
        <p:grpSp>
          <p:nvGrpSpPr>
            <p:cNvPr id="8" name="Graphic 17">
              <a:extLst>
                <a:ext uri="{FF2B5EF4-FFF2-40B4-BE49-F238E27FC236}">
                  <a16:creationId xmlns:a16="http://schemas.microsoft.com/office/drawing/2014/main" id="{864E66EA-0B70-7F21-9B35-7B43AE3B1625}"/>
                </a:ext>
              </a:extLst>
            </p:cNvPr>
            <p:cNvGrpSpPr/>
            <p:nvPr/>
          </p:nvGrpSpPr>
          <p:grpSpPr>
            <a:xfrm>
              <a:off x="6465963" y="3289300"/>
              <a:ext cx="1730364" cy="282193"/>
              <a:chOff x="6465963" y="3289300"/>
              <a:chExt cx="1730364" cy="282193"/>
            </a:xfrm>
            <a:grpFill/>
          </p:grpSpPr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CC147F63-3F02-E07F-35C7-9CB94C57346A}"/>
                  </a:ext>
                </a:extLst>
              </p:cNvPr>
              <p:cNvSpPr/>
              <p:nvPr/>
            </p:nvSpPr>
            <p:spPr>
              <a:xfrm>
                <a:off x="6465963" y="3355424"/>
                <a:ext cx="145512" cy="216069"/>
              </a:xfrm>
              <a:custGeom>
                <a:avLst/>
                <a:gdLst>
                  <a:gd name="connsiteX0" fmla="*/ 93204 w 145512"/>
                  <a:gd name="connsiteY0" fmla="*/ 161121 h 216069"/>
                  <a:gd name="connsiteX1" fmla="*/ 18451 w 145512"/>
                  <a:gd name="connsiteY1" fmla="*/ 216069 h 216069"/>
                  <a:gd name="connsiteX2" fmla="*/ 13220 w 145512"/>
                  <a:gd name="connsiteY2" fmla="*/ 189061 h 216069"/>
                  <a:gd name="connsiteX3" fmla="*/ 58871 w 145512"/>
                  <a:gd name="connsiteY3" fmla="*/ 159072 h 216069"/>
                  <a:gd name="connsiteX4" fmla="*/ 61914 w 145512"/>
                  <a:gd name="connsiteY4" fmla="*/ 149479 h 216069"/>
                  <a:gd name="connsiteX5" fmla="*/ 0 w 145512"/>
                  <a:gd name="connsiteY5" fmla="*/ 0 h 216069"/>
                  <a:gd name="connsiteX6" fmla="*/ 36426 w 145512"/>
                  <a:gd name="connsiteY6" fmla="*/ 0 h 216069"/>
                  <a:gd name="connsiteX7" fmla="*/ 63056 w 145512"/>
                  <a:gd name="connsiteY7" fmla="*/ 68453 h 216069"/>
                  <a:gd name="connsiteX8" fmla="*/ 78368 w 145512"/>
                  <a:gd name="connsiteY8" fmla="*/ 114368 h 216069"/>
                  <a:gd name="connsiteX9" fmla="*/ 111179 w 145512"/>
                  <a:gd name="connsiteY9" fmla="*/ 0 h 216069"/>
                  <a:gd name="connsiteX10" fmla="*/ 145513 w 145512"/>
                  <a:gd name="connsiteY10" fmla="*/ 0 h 216069"/>
                  <a:gd name="connsiteX11" fmla="*/ 93109 w 145512"/>
                  <a:gd name="connsiteY11" fmla="*/ 161214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45512" h="216069">
                    <a:moveTo>
                      <a:pt x="93204" y="161121"/>
                    </a:moveTo>
                    <a:cubicBezTo>
                      <a:pt x="80650" y="199492"/>
                      <a:pt x="52118" y="211878"/>
                      <a:pt x="18451" y="216069"/>
                    </a:cubicBezTo>
                    <a:lnTo>
                      <a:pt x="13220" y="189061"/>
                    </a:lnTo>
                    <a:cubicBezTo>
                      <a:pt x="37472" y="185428"/>
                      <a:pt x="53640" y="175277"/>
                      <a:pt x="58871" y="159072"/>
                    </a:cubicBezTo>
                    <a:lnTo>
                      <a:pt x="61914" y="149479"/>
                    </a:lnTo>
                    <a:lnTo>
                      <a:pt x="0" y="0"/>
                    </a:lnTo>
                    <a:lnTo>
                      <a:pt x="36426" y="0"/>
                    </a:lnTo>
                    <a:lnTo>
                      <a:pt x="63056" y="68453"/>
                    </a:lnTo>
                    <a:cubicBezTo>
                      <a:pt x="70379" y="87638"/>
                      <a:pt x="78368" y="114368"/>
                      <a:pt x="78368" y="114368"/>
                    </a:cubicBezTo>
                    <a:lnTo>
                      <a:pt x="111179" y="0"/>
                    </a:lnTo>
                    <a:lnTo>
                      <a:pt x="145513" y="0"/>
                    </a:lnTo>
                    <a:lnTo>
                      <a:pt x="93109" y="161214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59B843D4-00E8-5135-191F-67D38F7B7FE2}"/>
                  </a:ext>
                </a:extLst>
              </p:cNvPr>
              <p:cNvSpPr/>
              <p:nvPr/>
            </p:nvSpPr>
            <p:spPr>
              <a:xfrm>
                <a:off x="6629927" y="3351140"/>
                <a:ext cx="147795" cy="158419"/>
              </a:xfrm>
              <a:custGeom>
                <a:avLst/>
                <a:gdLst>
                  <a:gd name="connsiteX0" fmla="*/ 73898 w 147795"/>
                  <a:gd name="connsiteY0" fmla="*/ 158420 h 158419"/>
                  <a:gd name="connsiteX1" fmla="*/ 0 w 147795"/>
                  <a:gd name="connsiteY1" fmla="*/ 78605 h 158419"/>
                  <a:gd name="connsiteX2" fmla="*/ 73898 w 147795"/>
                  <a:gd name="connsiteY2" fmla="*/ 0 h 158419"/>
                  <a:gd name="connsiteX3" fmla="*/ 147795 w 147795"/>
                  <a:gd name="connsiteY3" fmla="*/ 78605 h 158419"/>
                  <a:gd name="connsiteX4" fmla="*/ 73898 w 147795"/>
                  <a:gd name="connsiteY4" fmla="*/ 158420 h 158419"/>
                  <a:gd name="connsiteX5" fmla="*/ 73898 w 147795"/>
                  <a:gd name="connsiteY5" fmla="*/ 26357 h 158419"/>
                  <a:gd name="connsiteX6" fmla="*/ 34714 w 147795"/>
                  <a:gd name="connsiteY6" fmla="*/ 78605 h 158419"/>
                  <a:gd name="connsiteX7" fmla="*/ 73898 w 147795"/>
                  <a:gd name="connsiteY7" fmla="*/ 132063 h 158419"/>
                  <a:gd name="connsiteX8" fmla="*/ 113081 w 147795"/>
                  <a:gd name="connsiteY8" fmla="*/ 78605 h 158419"/>
                  <a:gd name="connsiteX9" fmla="*/ 73898 w 147795"/>
                  <a:gd name="connsiteY9" fmla="*/ 26357 h 158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7795" h="158419">
                    <a:moveTo>
                      <a:pt x="73898" y="158420"/>
                    </a:moveTo>
                    <a:cubicBezTo>
                      <a:pt x="26725" y="158420"/>
                      <a:pt x="0" y="124799"/>
                      <a:pt x="0" y="78605"/>
                    </a:cubicBezTo>
                    <a:cubicBezTo>
                      <a:pt x="0" y="32410"/>
                      <a:pt x="27581" y="0"/>
                      <a:pt x="73898" y="0"/>
                    </a:cubicBezTo>
                    <a:cubicBezTo>
                      <a:pt x="120214" y="0"/>
                      <a:pt x="147795" y="32410"/>
                      <a:pt x="147795" y="78605"/>
                    </a:cubicBezTo>
                    <a:cubicBezTo>
                      <a:pt x="147795" y="124799"/>
                      <a:pt x="120214" y="158420"/>
                      <a:pt x="73898" y="158420"/>
                    </a:cubicBezTo>
                    <a:close/>
                    <a:moveTo>
                      <a:pt x="73898" y="26357"/>
                    </a:moveTo>
                    <a:cubicBezTo>
                      <a:pt x="47838" y="26357"/>
                      <a:pt x="34714" y="47405"/>
                      <a:pt x="34714" y="78605"/>
                    </a:cubicBezTo>
                    <a:cubicBezTo>
                      <a:pt x="34714" y="109804"/>
                      <a:pt x="48504" y="132063"/>
                      <a:pt x="73898" y="132063"/>
                    </a:cubicBezTo>
                    <a:cubicBezTo>
                      <a:pt x="99291" y="132063"/>
                      <a:pt x="113081" y="109897"/>
                      <a:pt x="113081" y="78605"/>
                    </a:cubicBezTo>
                    <a:cubicBezTo>
                      <a:pt x="113081" y="47312"/>
                      <a:pt x="99005" y="26357"/>
                      <a:pt x="73898" y="26357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30A7A810-007D-F175-9F2D-B3A53943B229}"/>
                  </a:ext>
                </a:extLst>
              </p:cNvPr>
              <p:cNvSpPr/>
              <p:nvPr/>
            </p:nvSpPr>
            <p:spPr>
              <a:xfrm>
                <a:off x="6812911" y="3355331"/>
                <a:ext cx="127252" cy="153949"/>
              </a:xfrm>
              <a:custGeom>
                <a:avLst/>
                <a:gdLst>
                  <a:gd name="connsiteX0" fmla="*/ 99957 w 127252"/>
                  <a:gd name="connsiteY0" fmla="*/ 150038 h 153949"/>
                  <a:gd name="connsiteX1" fmla="*/ 97199 w 127252"/>
                  <a:gd name="connsiteY1" fmla="*/ 132622 h 153949"/>
                  <a:gd name="connsiteX2" fmla="*/ 53069 w 127252"/>
                  <a:gd name="connsiteY2" fmla="*/ 153949 h 153949"/>
                  <a:gd name="connsiteX3" fmla="*/ 0 w 127252"/>
                  <a:gd name="connsiteY3" fmla="*/ 95462 h 153949"/>
                  <a:gd name="connsiteX4" fmla="*/ 0 w 127252"/>
                  <a:gd name="connsiteY4" fmla="*/ 0 h 153949"/>
                  <a:gd name="connsiteX5" fmla="*/ 34048 w 127252"/>
                  <a:gd name="connsiteY5" fmla="*/ 0 h 153949"/>
                  <a:gd name="connsiteX6" fmla="*/ 34048 w 127252"/>
                  <a:gd name="connsiteY6" fmla="*/ 90619 h 153949"/>
                  <a:gd name="connsiteX7" fmla="*/ 60107 w 127252"/>
                  <a:gd name="connsiteY7" fmla="*/ 127220 h 153949"/>
                  <a:gd name="connsiteX8" fmla="*/ 91682 w 127252"/>
                  <a:gd name="connsiteY8" fmla="*/ 108035 h 153949"/>
                  <a:gd name="connsiteX9" fmla="*/ 91682 w 127252"/>
                  <a:gd name="connsiteY9" fmla="*/ 0 h 153949"/>
                  <a:gd name="connsiteX10" fmla="*/ 125731 w 127252"/>
                  <a:gd name="connsiteY10" fmla="*/ 0 h 153949"/>
                  <a:gd name="connsiteX11" fmla="*/ 125731 w 127252"/>
                  <a:gd name="connsiteY11" fmla="*/ 123029 h 153949"/>
                  <a:gd name="connsiteX12" fmla="*/ 127252 w 127252"/>
                  <a:gd name="connsiteY12" fmla="*/ 150038 h 153949"/>
                  <a:gd name="connsiteX13" fmla="*/ 99957 w 127252"/>
                  <a:gd name="connsiteY13" fmla="*/ 150038 h 153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7252" h="153949">
                    <a:moveTo>
                      <a:pt x="99957" y="150038"/>
                    </a:moveTo>
                    <a:lnTo>
                      <a:pt x="97199" y="132622"/>
                    </a:lnTo>
                    <a:cubicBezTo>
                      <a:pt x="86452" y="146126"/>
                      <a:pt x="71425" y="153949"/>
                      <a:pt x="53069" y="153949"/>
                    </a:cubicBezTo>
                    <a:cubicBezTo>
                      <a:pt x="15027" y="153949"/>
                      <a:pt x="0" y="131784"/>
                      <a:pt x="0" y="95462"/>
                    </a:cubicBezTo>
                    <a:lnTo>
                      <a:pt x="0" y="0"/>
                    </a:lnTo>
                    <a:lnTo>
                      <a:pt x="34048" y="0"/>
                    </a:lnTo>
                    <a:lnTo>
                      <a:pt x="34048" y="90619"/>
                    </a:lnTo>
                    <a:cubicBezTo>
                      <a:pt x="34048" y="117069"/>
                      <a:pt x="39850" y="127220"/>
                      <a:pt x="60107" y="127220"/>
                    </a:cubicBezTo>
                    <a:cubicBezTo>
                      <a:pt x="76085" y="127220"/>
                      <a:pt x="86452" y="115485"/>
                      <a:pt x="91682" y="108035"/>
                    </a:cubicBezTo>
                    <a:lnTo>
                      <a:pt x="91682" y="0"/>
                    </a:lnTo>
                    <a:lnTo>
                      <a:pt x="125731" y="0"/>
                    </a:lnTo>
                    <a:lnTo>
                      <a:pt x="125731" y="123029"/>
                    </a:lnTo>
                    <a:cubicBezTo>
                      <a:pt x="125731" y="128151"/>
                      <a:pt x="126967" y="144915"/>
                      <a:pt x="127252" y="150038"/>
                    </a:cubicBezTo>
                    <a:lnTo>
                      <a:pt x="99957" y="150038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FA5C5029-B916-06F3-F720-4137A3776FDD}"/>
                  </a:ext>
                </a:extLst>
              </p:cNvPr>
              <p:cNvSpPr/>
              <p:nvPr/>
            </p:nvSpPr>
            <p:spPr>
              <a:xfrm>
                <a:off x="6980013" y="3351140"/>
                <a:ext cx="93204" cy="154228"/>
              </a:xfrm>
              <a:custGeom>
                <a:avLst/>
                <a:gdLst>
                  <a:gd name="connsiteX0" fmla="*/ 83123 w 93204"/>
                  <a:gd name="connsiteY0" fmla="*/ 37160 h 154228"/>
                  <a:gd name="connsiteX1" fmla="*/ 68381 w 93204"/>
                  <a:gd name="connsiteY1" fmla="*/ 32690 h 154228"/>
                  <a:gd name="connsiteX2" fmla="*/ 35570 w 93204"/>
                  <a:gd name="connsiteY2" fmla="*/ 56066 h 154228"/>
                  <a:gd name="connsiteX3" fmla="*/ 35570 w 93204"/>
                  <a:gd name="connsiteY3" fmla="*/ 154229 h 154228"/>
                  <a:gd name="connsiteX4" fmla="*/ 1521 w 93204"/>
                  <a:gd name="connsiteY4" fmla="*/ 154229 h 154228"/>
                  <a:gd name="connsiteX5" fmla="*/ 1521 w 93204"/>
                  <a:gd name="connsiteY5" fmla="*/ 32410 h 154228"/>
                  <a:gd name="connsiteX6" fmla="*/ 0 w 93204"/>
                  <a:gd name="connsiteY6" fmla="*/ 4191 h 154228"/>
                  <a:gd name="connsiteX7" fmla="*/ 26059 w 93204"/>
                  <a:gd name="connsiteY7" fmla="*/ 4191 h 154228"/>
                  <a:gd name="connsiteX8" fmla="*/ 28817 w 93204"/>
                  <a:gd name="connsiteY8" fmla="*/ 29710 h 154228"/>
                  <a:gd name="connsiteX9" fmla="*/ 77892 w 93204"/>
                  <a:gd name="connsiteY9" fmla="*/ 0 h 154228"/>
                  <a:gd name="connsiteX10" fmla="*/ 93204 w 93204"/>
                  <a:gd name="connsiteY10" fmla="*/ 2421 h 154228"/>
                  <a:gd name="connsiteX11" fmla="*/ 83123 w 93204"/>
                  <a:gd name="connsiteY11" fmla="*/ 37253 h 154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3204" h="154228">
                    <a:moveTo>
                      <a:pt x="83123" y="37160"/>
                    </a:moveTo>
                    <a:cubicBezTo>
                      <a:pt x="78177" y="34180"/>
                      <a:pt x="73898" y="32690"/>
                      <a:pt x="68381" y="32690"/>
                    </a:cubicBezTo>
                    <a:cubicBezTo>
                      <a:pt x="53640" y="32690"/>
                      <a:pt x="44129" y="42934"/>
                      <a:pt x="35570" y="56066"/>
                    </a:cubicBezTo>
                    <a:lnTo>
                      <a:pt x="35570" y="154229"/>
                    </a:lnTo>
                    <a:lnTo>
                      <a:pt x="1521" y="154229"/>
                    </a:lnTo>
                    <a:lnTo>
                      <a:pt x="1521" y="32410"/>
                    </a:lnTo>
                    <a:cubicBezTo>
                      <a:pt x="1521" y="27288"/>
                      <a:pt x="285" y="9313"/>
                      <a:pt x="0" y="4191"/>
                    </a:cubicBezTo>
                    <a:lnTo>
                      <a:pt x="26059" y="4191"/>
                    </a:lnTo>
                    <a:lnTo>
                      <a:pt x="28817" y="29710"/>
                    </a:lnTo>
                    <a:cubicBezTo>
                      <a:pt x="37091" y="14063"/>
                      <a:pt x="51452" y="0"/>
                      <a:pt x="77892" y="0"/>
                    </a:cubicBezTo>
                    <a:cubicBezTo>
                      <a:pt x="83123" y="0"/>
                      <a:pt x="88924" y="931"/>
                      <a:pt x="93204" y="2421"/>
                    </a:cubicBezTo>
                    <a:lnTo>
                      <a:pt x="83123" y="37253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81D0F73F-B746-FB62-330C-998E663F954A}"/>
                  </a:ext>
                </a:extLst>
              </p:cNvPr>
              <p:cNvSpPr/>
              <p:nvPr/>
            </p:nvSpPr>
            <p:spPr>
              <a:xfrm>
                <a:off x="7192956" y="3351140"/>
                <a:ext cx="218744" cy="154321"/>
              </a:xfrm>
              <a:custGeom>
                <a:avLst/>
                <a:gdLst>
                  <a:gd name="connsiteX0" fmla="*/ 184982 w 218744"/>
                  <a:gd name="connsiteY0" fmla="*/ 154229 h 154321"/>
                  <a:gd name="connsiteX1" fmla="*/ 184982 w 218744"/>
                  <a:gd name="connsiteY1" fmla="*/ 67242 h 154321"/>
                  <a:gd name="connsiteX2" fmla="*/ 157972 w 218744"/>
                  <a:gd name="connsiteY2" fmla="*/ 27288 h 154321"/>
                  <a:gd name="connsiteX3" fmla="*/ 126682 w 218744"/>
                  <a:gd name="connsiteY3" fmla="*/ 47405 h 154321"/>
                  <a:gd name="connsiteX4" fmla="*/ 127252 w 218744"/>
                  <a:gd name="connsiteY4" fmla="*/ 57277 h 154321"/>
                  <a:gd name="connsiteX5" fmla="*/ 127252 w 218744"/>
                  <a:gd name="connsiteY5" fmla="*/ 154229 h 154321"/>
                  <a:gd name="connsiteX6" fmla="*/ 93204 w 218744"/>
                  <a:gd name="connsiteY6" fmla="*/ 154229 h 154321"/>
                  <a:gd name="connsiteX7" fmla="*/ 93204 w 218744"/>
                  <a:gd name="connsiteY7" fmla="*/ 67522 h 154321"/>
                  <a:gd name="connsiteX8" fmla="*/ 66194 w 218744"/>
                  <a:gd name="connsiteY8" fmla="*/ 27288 h 154321"/>
                  <a:gd name="connsiteX9" fmla="*/ 35570 w 218744"/>
                  <a:gd name="connsiteY9" fmla="*/ 47405 h 154321"/>
                  <a:gd name="connsiteX10" fmla="*/ 35570 w 218744"/>
                  <a:gd name="connsiteY10" fmla="*/ 154229 h 154321"/>
                  <a:gd name="connsiteX11" fmla="*/ 1522 w 218744"/>
                  <a:gd name="connsiteY11" fmla="*/ 154229 h 154321"/>
                  <a:gd name="connsiteX12" fmla="*/ 1522 w 218744"/>
                  <a:gd name="connsiteY12" fmla="*/ 31200 h 154321"/>
                  <a:gd name="connsiteX13" fmla="*/ 0 w 218744"/>
                  <a:gd name="connsiteY13" fmla="*/ 4191 h 154321"/>
                  <a:gd name="connsiteX14" fmla="*/ 26630 w 218744"/>
                  <a:gd name="connsiteY14" fmla="*/ 4191 h 154321"/>
                  <a:gd name="connsiteX15" fmla="*/ 29958 w 218744"/>
                  <a:gd name="connsiteY15" fmla="*/ 22818 h 154321"/>
                  <a:gd name="connsiteX16" fmla="*/ 72281 w 218744"/>
                  <a:gd name="connsiteY16" fmla="*/ 0 h 154321"/>
                  <a:gd name="connsiteX17" fmla="*/ 118217 w 218744"/>
                  <a:gd name="connsiteY17" fmla="*/ 24028 h 154321"/>
                  <a:gd name="connsiteX18" fmla="*/ 164154 w 218744"/>
                  <a:gd name="connsiteY18" fmla="*/ 0 h 154321"/>
                  <a:gd name="connsiteX19" fmla="*/ 218745 w 218744"/>
                  <a:gd name="connsiteY19" fmla="*/ 68453 h 154321"/>
                  <a:gd name="connsiteX20" fmla="*/ 218745 w 218744"/>
                  <a:gd name="connsiteY20" fmla="*/ 154322 h 154321"/>
                  <a:gd name="connsiteX21" fmla="*/ 184697 w 218744"/>
                  <a:gd name="connsiteY21" fmla="*/ 154322 h 1543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18744" h="154321">
                    <a:moveTo>
                      <a:pt x="184982" y="154229"/>
                    </a:moveTo>
                    <a:lnTo>
                      <a:pt x="184982" y="67242"/>
                    </a:lnTo>
                    <a:cubicBezTo>
                      <a:pt x="184982" y="42655"/>
                      <a:pt x="179180" y="27288"/>
                      <a:pt x="157972" y="27288"/>
                    </a:cubicBezTo>
                    <a:cubicBezTo>
                      <a:pt x="144181" y="27288"/>
                      <a:pt x="133719" y="37160"/>
                      <a:pt x="126682" y="47405"/>
                    </a:cubicBezTo>
                    <a:cubicBezTo>
                      <a:pt x="126967" y="50106"/>
                      <a:pt x="127252" y="54297"/>
                      <a:pt x="127252" y="57277"/>
                    </a:cubicBezTo>
                    <a:lnTo>
                      <a:pt x="127252" y="154229"/>
                    </a:lnTo>
                    <a:lnTo>
                      <a:pt x="93204" y="154229"/>
                    </a:lnTo>
                    <a:lnTo>
                      <a:pt x="93204" y="67522"/>
                    </a:lnTo>
                    <a:cubicBezTo>
                      <a:pt x="93204" y="41724"/>
                      <a:pt x="88639" y="27288"/>
                      <a:pt x="66194" y="27288"/>
                    </a:cubicBezTo>
                    <a:cubicBezTo>
                      <a:pt x="53355" y="27288"/>
                      <a:pt x="42322" y="38092"/>
                      <a:pt x="35570" y="47405"/>
                    </a:cubicBezTo>
                    <a:lnTo>
                      <a:pt x="35570" y="154229"/>
                    </a:lnTo>
                    <a:lnTo>
                      <a:pt x="1522" y="154229"/>
                    </a:lnTo>
                    <a:lnTo>
                      <a:pt x="1522" y="31200"/>
                    </a:lnTo>
                    <a:cubicBezTo>
                      <a:pt x="1522" y="26077"/>
                      <a:pt x="285" y="9313"/>
                      <a:pt x="0" y="4191"/>
                    </a:cubicBezTo>
                    <a:lnTo>
                      <a:pt x="26630" y="4191"/>
                    </a:lnTo>
                    <a:lnTo>
                      <a:pt x="29958" y="22818"/>
                    </a:lnTo>
                    <a:cubicBezTo>
                      <a:pt x="40991" y="9872"/>
                      <a:pt x="55067" y="0"/>
                      <a:pt x="72281" y="0"/>
                    </a:cubicBezTo>
                    <a:cubicBezTo>
                      <a:pt x="96153" y="0"/>
                      <a:pt x="109087" y="9034"/>
                      <a:pt x="118217" y="24028"/>
                    </a:cubicBezTo>
                    <a:cubicBezTo>
                      <a:pt x="128013" y="11083"/>
                      <a:pt x="142755" y="0"/>
                      <a:pt x="164154" y="0"/>
                    </a:cubicBezTo>
                    <a:cubicBezTo>
                      <a:pt x="202481" y="0"/>
                      <a:pt x="218745" y="20676"/>
                      <a:pt x="218745" y="68453"/>
                    </a:cubicBezTo>
                    <a:lnTo>
                      <a:pt x="218745" y="154322"/>
                    </a:lnTo>
                    <a:lnTo>
                      <a:pt x="184697" y="15432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DC3B1801-1CB4-02A9-C876-0FDD68C66BC5}"/>
                  </a:ext>
                </a:extLst>
              </p:cNvPr>
              <p:cNvSpPr/>
              <p:nvPr/>
            </p:nvSpPr>
            <p:spPr>
              <a:xfrm>
                <a:off x="7454879" y="3289300"/>
                <a:ext cx="36425" cy="216069"/>
              </a:xfrm>
              <a:custGeom>
                <a:avLst/>
                <a:gdLst>
                  <a:gd name="connsiteX0" fmla="*/ 0 w 36425"/>
                  <a:gd name="connsiteY0" fmla="*/ 32969 h 216069"/>
                  <a:gd name="connsiteX1" fmla="*/ 0 w 36425"/>
                  <a:gd name="connsiteY1" fmla="*/ 0 h 216069"/>
                  <a:gd name="connsiteX2" fmla="*/ 36426 w 36425"/>
                  <a:gd name="connsiteY2" fmla="*/ 0 h 216069"/>
                  <a:gd name="connsiteX3" fmla="*/ 36426 w 36425"/>
                  <a:gd name="connsiteY3" fmla="*/ 32969 h 216069"/>
                  <a:gd name="connsiteX4" fmla="*/ 0 w 36425"/>
                  <a:gd name="connsiteY4" fmla="*/ 32969 h 216069"/>
                  <a:gd name="connsiteX5" fmla="*/ 1236 w 36425"/>
                  <a:gd name="connsiteY5" fmla="*/ 216069 h 216069"/>
                  <a:gd name="connsiteX6" fmla="*/ 1236 w 36425"/>
                  <a:gd name="connsiteY6" fmla="*/ 66032 h 216069"/>
                  <a:gd name="connsiteX7" fmla="*/ 35284 w 36425"/>
                  <a:gd name="connsiteY7" fmla="*/ 66032 h 216069"/>
                  <a:gd name="connsiteX8" fmla="*/ 35284 w 36425"/>
                  <a:gd name="connsiteY8" fmla="*/ 216069 h 216069"/>
                  <a:gd name="connsiteX9" fmla="*/ 1236 w 36425"/>
                  <a:gd name="connsiteY9" fmla="*/ 216069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425" h="216069">
                    <a:moveTo>
                      <a:pt x="0" y="32969"/>
                    </a:moveTo>
                    <a:lnTo>
                      <a:pt x="0" y="0"/>
                    </a:lnTo>
                    <a:lnTo>
                      <a:pt x="36426" y="0"/>
                    </a:lnTo>
                    <a:lnTo>
                      <a:pt x="36426" y="32969"/>
                    </a:lnTo>
                    <a:lnTo>
                      <a:pt x="0" y="32969"/>
                    </a:lnTo>
                    <a:close/>
                    <a:moveTo>
                      <a:pt x="1236" y="216069"/>
                    </a:moveTo>
                    <a:lnTo>
                      <a:pt x="1236" y="66032"/>
                    </a:lnTo>
                    <a:lnTo>
                      <a:pt x="35284" y="66032"/>
                    </a:lnTo>
                    <a:lnTo>
                      <a:pt x="35284" y="216069"/>
                    </a:lnTo>
                    <a:lnTo>
                      <a:pt x="1236" y="21606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7E8479D0-DE74-D052-30B8-F1832BD63F7C}"/>
                  </a:ext>
                </a:extLst>
              </p:cNvPr>
              <p:cNvSpPr/>
              <p:nvPr/>
            </p:nvSpPr>
            <p:spPr>
              <a:xfrm>
                <a:off x="7520502" y="3351326"/>
                <a:ext cx="120689" cy="157954"/>
              </a:xfrm>
              <a:custGeom>
                <a:avLst/>
                <a:gdLst>
                  <a:gd name="connsiteX0" fmla="*/ 61914 w 120689"/>
                  <a:gd name="connsiteY0" fmla="*/ 157954 h 157954"/>
                  <a:gd name="connsiteX1" fmla="*/ 0 w 120689"/>
                  <a:gd name="connsiteY1" fmla="*/ 139048 h 157954"/>
                  <a:gd name="connsiteX2" fmla="*/ 15598 w 120689"/>
                  <a:gd name="connsiteY2" fmla="*/ 115299 h 157954"/>
                  <a:gd name="connsiteX3" fmla="*/ 60678 w 120689"/>
                  <a:gd name="connsiteY3" fmla="*/ 131784 h 157954"/>
                  <a:gd name="connsiteX4" fmla="*/ 85786 w 120689"/>
                  <a:gd name="connsiteY4" fmla="*/ 115020 h 157954"/>
                  <a:gd name="connsiteX5" fmla="*/ 55732 w 120689"/>
                  <a:gd name="connsiteY5" fmla="*/ 91271 h 157954"/>
                  <a:gd name="connsiteX6" fmla="*/ 6372 w 120689"/>
                  <a:gd name="connsiteY6" fmla="*/ 44145 h 157954"/>
                  <a:gd name="connsiteX7" fmla="*/ 64577 w 120689"/>
                  <a:gd name="connsiteY7" fmla="*/ 0 h 157954"/>
                  <a:gd name="connsiteX8" fmla="*/ 118788 w 120689"/>
                  <a:gd name="connsiteY8" fmla="*/ 16205 h 157954"/>
                  <a:gd name="connsiteX9" fmla="*/ 104427 w 120689"/>
                  <a:gd name="connsiteY9" fmla="*/ 39302 h 157954"/>
                  <a:gd name="connsiteX10" fmla="*/ 65528 w 120689"/>
                  <a:gd name="connsiteY10" fmla="*/ 26077 h 157954"/>
                  <a:gd name="connsiteX11" fmla="*/ 41276 w 120689"/>
                  <a:gd name="connsiteY11" fmla="*/ 41724 h 157954"/>
                  <a:gd name="connsiteX12" fmla="*/ 75895 w 120689"/>
                  <a:gd name="connsiteY12" fmla="*/ 64821 h 157954"/>
                  <a:gd name="connsiteX13" fmla="*/ 120690 w 120689"/>
                  <a:gd name="connsiteY13" fmla="*/ 113716 h 157954"/>
                  <a:gd name="connsiteX14" fmla="*/ 61819 w 120689"/>
                  <a:gd name="connsiteY14" fmla="*/ 157861 h 157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0689" h="157954">
                    <a:moveTo>
                      <a:pt x="61914" y="157954"/>
                    </a:moveTo>
                    <a:cubicBezTo>
                      <a:pt x="33097" y="157954"/>
                      <a:pt x="16263" y="149572"/>
                      <a:pt x="0" y="139048"/>
                    </a:cubicBezTo>
                    <a:lnTo>
                      <a:pt x="15598" y="115299"/>
                    </a:lnTo>
                    <a:cubicBezTo>
                      <a:pt x="28817" y="124612"/>
                      <a:pt x="44129" y="131784"/>
                      <a:pt x="60678" y="131784"/>
                    </a:cubicBezTo>
                    <a:cubicBezTo>
                      <a:pt x="77226" y="131784"/>
                      <a:pt x="85786" y="124612"/>
                      <a:pt x="85786" y="115020"/>
                    </a:cubicBezTo>
                    <a:cubicBezTo>
                      <a:pt x="85786" y="101795"/>
                      <a:pt x="76941" y="96672"/>
                      <a:pt x="55732" y="91271"/>
                    </a:cubicBezTo>
                    <a:cubicBezTo>
                      <a:pt x="32146" y="85310"/>
                      <a:pt x="6372" y="73855"/>
                      <a:pt x="6372" y="44145"/>
                    </a:cubicBezTo>
                    <a:cubicBezTo>
                      <a:pt x="6372" y="16578"/>
                      <a:pt x="30244" y="0"/>
                      <a:pt x="64577" y="0"/>
                    </a:cubicBezTo>
                    <a:cubicBezTo>
                      <a:pt x="86356" y="0"/>
                      <a:pt x="101669" y="4191"/>
                      <a:pt x="118788" y="16205"/>
                    </a:cubicBezTo>
                    <a:lnTo>
                      <a:pt x="104427" y="39302"/>
                    </a:lnTo>
                    <a:cubicBezTo>
                      <a:pt x="91207" y="29430"/>
                      <a:pt x="74659" y="26077"/>
                      <a:pt x="65528" y="26077"/>
                    </a:cubicBezTo>
                    <a:cubicBezTo>
                      <a:pt x="48029" y="26077"/>
                      <a:pt x="41276" y="32410"/>
                      <a:pt x="41276" y="41724"/>
                    </a:cubicBezTo>
                    <a:cubicBezTo>
                      <a:pt x="41276" y="54669"/>
                      <a:pt x="52594" y="58488"/>
                      <a:pt x="75895" y="64821"/>
                    </a:cubicBezTo>
                    <a:cubicBezTo>
                      <a:pt x="95487" y="69943"/>
                      <a:pt x="120690" y="80095"/>
                      <a:pt x="120690" y="113716"/>
                    </a:cubicBezTo>
                    <a:cubicBezTo>
                      <a:pt x="120690" y="144915"/>
                      <a:pt x="90922" y="157861"/>
                      <a:pt x="61819" y="157861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13B1089A-9F88-A59A-742C-2E25B1ACE0CD}"/>
                  </a:ext>
                </a:extLst>
              </p:cNvPr>
              <p:cNvSpPr/>
              <p:nvPr/>
            </p:nvSpPr>
            <p:spPr>
              <a:xfrm>
                <a:off x="7658502" y="3351326"/>
                <a:ext cx="120689" cy="157954"/>
              </a:xfrm>
              <a:custGeom>
                <a:avLst/>
                <a:gdLst>
                  <a:gd name="connsiteX0" fmla="*/ 61914 w 120689"/>
                  <a:gd name="connsiteY0" fmla="*/ 157954 h 157954"/>
                  <a:gd name="connsiteX1" fmla="*/ 0 w 120689"/>
                  <a:gd name="connsiteY1" fmla="*/ 139048 h 157954"/>
                  <a:gd name="connsiteX2" fmla="*/ 15597 w 120689"/>
                  <a:gd name="connsiteY2" fmla="*/ 115299 h 157954"/>
                  <a:gd name="connsiteX3" fmla="*/ 60678 w 120689"/>
                  <a:gd name="connsiteY3" fmla="*/ 131784 h 157954"/>
                  <a:gd name="connsiteX4" fmla="*/ 85786 w 120689"/>
                  <a:gd name="connsiteY4" fmla="*/ 115020 h 157954"/>
                  <a:gd name="connsiteX5" fmla="*/ 55732 w 120689"/>
                  <a:gd name="connsiteY5" fmla="*/ 91271 h 157954"/>
                  <a:gd name="connsiteX6" fmla="*/ 6372 w 120689"/>
                  <a:gd name="connsiteY6" fmla="*/ 44145 h 157954"/>
                  <a:gd name="connsiteX7" fmla="*/ 64577 w 120689"/>
                  <a:gd name="connsiteY7" fmla="*/ 0 h 157954"/>
                  <a:gd name="connsiteX8" fmla="*/ 118788 w 120689"/>
                  <a:gd name="connsiteY8" fmla="*/ 16205 h 157954"/>
                  <a:gd name="connsiteX9" fmla="*/ 104427 w 120689"/>
                  <a:gd name="connsiteY9" fmla="*/ 39302 h 157954"/>
                  <a:gd name="connsiteX10" fmla="*/ 65528 w 120689"/>
                  <a:gd name="connsiteY10" fmla="*/ 26077 h 157954"/>
                  <a:gd name="connsiteX11" fmla="*/ 41276 w 120689"/>
                  <a:gd name="connsiteY11" fmla="*/ 41724 h 157954"/>
                  <a:gd name="connsiteX12" fmla="*/ 75895 w 120689"/>
                  <a:gd name="connsiteY12" fmla="*/ 64821 h 157954"/>
                  <a:gd name="connsiteX13" fmla="*/ 120690 w 120689"/>
                  <a:gd name="connsiteY13" fmla="*/ 113716 h 157954"/>
                  <a:gd name="connsiteX14" fmla="*/ 61819 w 120689"/>
                  <a:gd name="connsiteY14" fmla="*/ 157861 h 157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0689" h="157954">
                    <a:moveTo>
                      <a:pt x="61914" y="157954"/>
                    </a:moveTo>
                    <a:cubicBezTo>
                      <a:pt x="33097" y="157954"/>
                      <a:pt x="16263" y="149572"/>
                      <a:pt x="0" y="139048"/>
                    </a:cubicBezTo>
                    <a:lnTo>
                      <a:pt x="15597" y="115299"/>
                    </a:lnTo>
                    <a:cubicBezTo>
                      <a:pt x="28817" y="124612"/>
                      <a:pt x="44129" y="131784"/>
                      <a:pt x="60678" y="131784"/>
                    </a:cubicBezTo>
                    <a:cubicBezTo>
                      <a:pt x="77226" y="131784"/>
                      <a:pt x="85786" y="124612"/>
                      <a:pt x="85786" y="115020"/>
                    </a:cubicBezTo>
                    <a:cubicBezTo>
                      <a:pt x="85786" y="101795"/>
                      <a:pt x="76941" y="96672"/>
                      <a:pt x="55732" y="91271"/>
                    </a:cubicBezTo>
                    <a:cubicBezTo>
                      <a:pt x="32146" y="85310"/>
                      <a:pt x="6372" y="73855"/>
                      <a:pt x="6372" y="44145"/>
                    </a:cubicBezTo>
                    <a:cubicBezTo>
                      <a:pt x="6372" y="16578"/>
                      <a:pt x="30244" y="0"/>
                      <a:pt x="64577" y="0"/>
                    </a:cubicBezTo>
                    <a:cubicBezTo>
                      <a:pt x="86356" y="0"/>
                      <a:pt x="101669" y="4191"/>
                      <a:pt x="118788" y="16205"/>
                    </a:cubicBezTo>
                    <a:lnTo>
                      <a:pt x="104427" y="39302"/>
                    </a:lnTo>
                    <a:cubicBezTo>
                      <a:pt x="91207" y="29430"/>
                      <a:pt x="74659" y="26077"/>
                      <a:pt x="65528" y="26077"/>
                    </a:cubicBezTo>
                    <a:cubicBezTo>
                      <a:pt x="48029" y="26077"/>
                      <a:pt x="41276" y="32410"/>
                      <a:pt x="41276" y="41724"/>
                    </a:cubicBezTo>
                    <a:cubicBezTo>
                      <a:pt x="41276" y="54669"/>
                      <a:pt x="52594" y="58488"/>
                      <a:pt x="75895" y="64821"/>
                    </a:cubicBezTo>
                    <a:cubicBezTo>
                      <a:pt x="95487" y="69943"/>
                      <a:pt x="120690" y="80095"/>
                      <a:pt x="120690" y="113716"/>
                    </a:cubicBezTo>
                    <a:cubicBezTo>
                      <a:pt x="120690" y="144915"/>
                      <a:pt x="90922" y="157861"/>
                      <a:pt x="61819" y="157861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D445172E-8231-445A-4A88-B5E4F216E7BA}"/>
                  </a:ext>
                </a:extLst>
              </p:cNvPr>
              <p:cNvSpPr/>
              <p:nvPr/>
            </p:nvSpPr>
            <p:spPr>
              <a:xfrm>
                <a:off x="7812954" y="3289300"/>
                <a:ext cx="36425" cy="216069"/>
              </a:xfrm>
              <a:custGeom>
                <a:avLst/>
                <a:gdLst>
                  <a:gd name="connsiteX0" fmla="*/ 0 w 36425"/>
                  <a:gd name="connsiteY0" fmla="*/ 32969 h 216069"/>
                  <a:gd name="connsiteX1" fmla="*/ 0 w 36425"/>
                  <a:gd name="connsiteY1" fmla="*/ 0 h 216069"/>
                  <a:gd name="connsiteX2" fmla="*/ 36426 w 36425"/>
                  <a:gd name="connsiteY2" fmla="*/ 0 h 216069"/>
                  <a:gd name="connsiteX3" fmla="*/ 36426 w 36425"/>
                  <a:gd name="connsiteY3" fmla="*/ 32969 h 216069"/>
                  <a:gd name="connsiteX4" fmla="*/ 0 w 36425"/>
                  <a:gd name="connsiteY4" fmla="*/ 32969 h 216069"/>
                  <a:gd name="connsiteX5" fmla="*/ 1236 w 36425"/>
                  <a:gd name="connsiteY5" fmla="*/ 216069 h 216069"/>
                  <a:gd name="connsiteX6" fmla="*/ 1236 w 36425"/>
                  <a:gd name="connsiteY6" fmla="*/ 66032 h 216069"/>
                  <a:gd name="connsiteX7" fmla="*/ 35284 w 36425"/>
                  <a:gd name="connsiteY7" fmla="*/ 66032 h 216069"/>
                  <a:gd name="connsiteX8" fmla="*/ 35284 w 36425"/>
                  <a:gd name="connsiteY8" fmla="*/ 216069 h 216069"/>
                  <a:gd name="connsiteX9" fmla="*/ 1236 w 36425"/>
                  <a:gd name="connsiteY9" fmla="*/ 216069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425" h="216069">
                    <a:moveTo>
                      <a:pt x="0" y="32969"/>
                    </a:moveTo>
                    <a:lnTo>
                      <a:pt x="0" y="0"/>
                    </a:lnTo>
                    <a:lnTo>
                      <a:pt x="36426" y="0"/>
                    </a:lnTo>
                    <a:lnTo>
                      <a:pt x="36426" y="32969"/>
                    </a:lnTo>
                    <a:lnTo>
                      <a:pt x="0" y="32969"/>
                    </a:lnTo>
                    <a:close/>
                    <a:moveTo>
                      <a:pt x="1236" y="216069"/>
                    </a:moveTo>
                    <a:lnTo>
                      <a:pt x="1236" y="66032"/>
                    </a:lnTo>
                    <a:lnTo>
                      <a:pt x="35284" y="66032"/>
                    </a:lnTo>
                    <a:lnTo>
                      <a:pt x="35284" y="216069"/>
                    </a:lnTo>
                    <a:lnTo>
                      <a:pt x="1236" y="21606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1E31C2C6-581C-2149-75D1-BB190E11DDBC}"/>
                  </a:ext>
                </a:extLst>
              </p:cNvPr>
              <p:cNvSpPr/>
              <p:nvPr/>
            </p:nvSpPr>
            <p:spPr>
              <a:xfrm>
                <a:off x="7884664" y="3351140"/>
                <a:ext cx="147795" cy="158419"/>
              </a:xfrm>
              <a:custGeom>
                <a:avLst/>
                <a:gdLst>
                  <a:gd name="connsiteX0" fmla="*/ 73898 w 147795"/>
                  <a:gd name="connsiteY0" fmla="*/ 158420 h 158419"/>
                  <a:gd name="connsiteX1" fmla="*/ 0 w 147795"/>
                  <a:gd name="connsiteY1" fmla="*/ 78605 h 158419"/>
                  <a:gd name="connsiteX2" fmla="*/ 73898 w 147795"/>
                  <a:gd name="connsiteY2" fmla="*/ 0 h 158419"/>
                  <a:gd name="connsiteX3" fmla="*/ 147795 w 147795"/>
                  <a:gd name="connsiteY3" fmla="*/ 78605 h 158419"/>
                  <a:gd name="connsiteX4" fmla="*/ 73898 w 147795"/>
                  <a:gd name="connsiteY4" fmla="*/ 158420 h 158419"/>
                  <a:gd name="connsiteX5" fmla="*/ 73898 w 147795"/>
                  <a:gd name="connsiteY5" fmla="*/ 26357 h 158419"/>
                  <a:gd name="connsiteX6" fmla="*/ 34714 w 147795"/>
                  <a:gd name="connsiteY6" fmla="*/ 78605 h 158419"/>
                  <a:gd name="connsiteX7" fmla="*/ 73898 w 147795"/>
                  <a:gd name="connsiteY7" fmla="*/ 132063 h 158419"/>
                  <a:gd name="connsiteX8" fmla="*/ 113081 w 147795"/>
                  <a:gd name="connsiteY8" fmla="*/ 78605 h 158419"/>
                  <a:gd name="connsiteX9" fmla="*/ 73898 w 147795"/>
                  <a:gd name="connsiteY9" fmla="*/ 26357 h 158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7795" h="158419">
                    <a:moveTo>
                      <a:pt x="73898" y="158420"/>
                    </a:moveTo>
                    <a:cubicBezTo>
                      <a:pt x="26725" y="158420"/>
                      <a:pt x="0" y="124799"/>
                      <a:pt x="0" y="78605"/>
                    </a:cubicBezTo>
                    <a:cubicBezTo>
                      <a:pt x="0" y="32410"/>
                      <a:pt x="27581" y="0"/>
                      <a:pt x="73898" y="0"/>
                    </a:cubicBezTo>
                    <a:cubicBezTo>
                      <a:pt x="120214" y="0"/>
                      <a:pt x="147795" y="32410"/>
                      <a:pt x="147795" y="78605"/>
                    </a:cubicBezTo>
                    <a:cubicBezTo>
                      <a:pt x="147795" y="124799"/>
                      <a:pt x="120214" y="158420"/>
                      <a:pt x="73898" y="158420"/>
                    </a:cubicBezTo>
                    <a:close/>
                    <a:moveTo>
                      <a:pt x="73898" y="26357"/>
                    </a:moveTo>
                    <a:cubicBezTo>
                      <a:pt x="47838" y="26357"/>
                      <a:pt x="34714" y="47405"/>
                      <a:pt x="34714" y="78605"/>
                    </a:cubicBezTo>
                    <a:cubicBezTo>
                      <a:pt x="34714" y="109804"/>
                      <a:pt x="48504" y="132063"/>
                      <a:pt x="73898" y="132063"/>
                    </a:cubicBezTo>
                    <a:cubicBezTo>
                      <a:pt x="99291" y="132063"/>
                      <a:pt x="113081" y="109897"/>
                      <a:pt x="113081" y="78605"/>
                    </a:cubicBezTo>
                    <a:cubicBezTo>
                      <a:pt x="113081" y="47312"/>
                      <a:pt x="99006" y="26357"/>
                      <a:pt x="73898" y="26357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BC09C183-F5A8-636E-B18A-A7CAD3E69435}"/>
                  </a:ext>
                </a:extLst>
              </p:cNvPr>
              <p:cNvSpPr/>
              <p:nvPr/>
            </p:nvSpPr>
            <p:spPr>
              <a:xfrm>
                <a:off x="8066222" y="3351140"/>
                <a:ext cx="130105" cy="154228"/>
              </a:xfrm>
              <a:custGeom>
                <a:avLst/>
                <a:gdLst>
                  <a:gd name="connsiteX0" fmla="*/ 96248 w 130105"/>
                  <a:gd name="connsiteY0" fmla="*/ 154229 h 154228"/>
                  <a:gd name="connsiteX1" fmla="*/ 96248 w 130105"/>
                  <a:gd name="connsiteY1" fmla="*/ 67242 h 154228"/>
                  <a:gd name="connsiteX2" fmla="*/ 67716 w 130105"/>
                  <a:gd name="connsiteY2" fmla="*/ 27288 h 154228"/>
                  <a:gd name="connsiteX3" fmla="*/ 35570 w 130105"/>
                  <a:gd name="connsiteY3" fmla="*/ 47684 h 154228"/>
                  <a:gd name="connsiteX4" fmla="*/ 35570 w 130105"/>
                  <a:gd name="connsiteY4" fmla="*/ 154229 h 154228"/>
                  <a:gd name="connsiteX5" fmla="*/ 1522 w 130105"/>
                  <a:gd name="connsiteY5" fmla="*/ 154229 h 154228"/>
                  <a:gd name="connsiteX6" fmla="*/ 1522 w 130105"/>
                  <a:gd name="connsiteY6" fmla="*/ 31200 h 154228"/>
                  <a:gd name="connsiteX7" fmla="*/ 0 w 130105"/>
                  <a:gd name="connsiteY7" fmla="*/ 4191 h 154228"/>
                  <a:gd name="connsiteX8" fmla="*/ 26630 w 130105"/>
                  <a:gd name="connsiteY8" fmla="*/ 4191 h 154228"/>
                  <a:gd name="connsiteX9" fmla="*/ 29958 w 130105"/>
                  <a:gd name="connsiteY9" fmla="*/ 23376 h 154228"/>
                  <a:gd name="connsiteX10" fmla="*/ 75895 w 130105"/>
                  <a:gd name="connsiteY10" fmla="*/ 0 h 154228"/>
                  <a:gd name="connsiteX11" fmla="*/ 130105 w 130105"/>
                  <a:gd name="connsiteY11" fmla="*/ 69291 h 154228"/>
                  <a:gd name="connsiteX12" fmla="*/ 130105 w 130105"/>
                  <a:gd name="connsiteY12" fmla="*/ 154229 h 154228"/>
                  <a:gd name="connsiteX13" fmla="*/ 96057 w 130105"/>
                  <a:gd name="connsiteY13" fmla="*/ 154229 h 154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0105" h="154228">
                    <a:moveTo>
                      <a:pt x="96248" y="154229"/>
                    </a:moveTo>
                    <a:lnTo>
                      <a:pt x="96248" y="67242"/>
                    </a:lnTo>
                    <a:cubicBezTo>
                      <a:pt x="96248" y="42934"/>
                      <a:pt x="91017" y="27288"/>
                      <a:pt x="67716" y="27288"/>
                    </a:cubicBezTo>
                    <a:cubicBezTo>
                      <a:pt x="53925" y="27288"/>
                      <a:pt x="43178" y="37533"/>
                      <a:pt x="35570" y="47684"/>
                    </a:cubicBezTo>
                    <a:lnTo>
                      <a:pt x="35570" y="154229"/>
                    </a:lnTo>
                    <a:lnTo>
                      <a:pt x="1522" y="154229"/>
                    </a:lnTo>
                    <a:lnTo>
                      <a:pt x="1522" y="31200"/>
                    </a:lnTo>
                    <a:cubicBezTo>
                      <a:pt x="1522" y="26077"/>
                      <a:pt x="285" y="9313"/>
                      <a:pt x="0" y="4191"/>
                    </a:cubicBezTo>
                    <a:lnTo>
                      <a:pt x="26630" y="4191"/>
                    </a:lnTo>
                    <a:lnTo>
                      <a:pt x="29958" y="23376"/>
                    </a:lnTo>
                    <a:cubicBezTo>
                      <a:pt x="39184" y="10803"/>
                      <a:pt x="54781" y="0"/>
                      <a:pt x="75895" y="0"/>
                    </a:cubicBezTo>
                    <a:cubicBezTo>
                      <a:pt x="115459" y="0"/>
                      <a:pt x="130105" y="21048"/>
                      <a:pt x="130105" y="69291"/>
                    </a:cubicBezTo>
                    <a:lnTo>
                      <a:pt x="130105" y="154229"/>
                    </a:lnTo>
                    <a:lnTo>
                      <a:pt x="96057" y="15422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9982780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Wa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 descr="A close-up of a drop of water on a drop of water&#10;&#10;Description automatically generated with low confidence">
            <a:extLst>
              <a:ext uri="{FF2B5EF4-FFF2-40B4-BE49-F238E27FC236}">
                <a16:creationId xmlns:a16="http://schemas.microsoft.com/office/drawing/2014/main" id="{BE83AA1A-71EF-9FB5-1CF9-F477E3FB82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1406539"/>
            <a:ext cx="12192000" cy="5451462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71DCE909-52C0-5682-97AF-DF551C876A37}"/>
              </a:ext>
            </a:extLst>
          </p:cNvPr>
          <p:cNvSpPr/>
          <p:nvPr userDrawn="1"/>
        </p:nvSpPr>
        <p:spPr>
          <a:xfrm>
            <a:off x="0" y="6210000"/>
            <a:ext cx="12192000" cy="64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0"/>
                </a:schemeClr>
              </a:gs>
              <a:gs pos="0">
                <a:schemeClr val="tx1">
                  <a:alpha val="3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641DD1-7679-677C-E5F7-106CA2181E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3678" y="2276475"/>
            <a:ext cx="10801350" cy="2305050"/>
          </a:xfrm>
          <a:noFill/>
        </p:spPr>
        <p:txBody>
          <a:bodyPr anchor="b" anchorCtr="0">
            <a:noAutofit/>
          </a:bodyPr>
          <a:lstStyle>
            <a:lvl1pPr algn="l"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DK" dirty="0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D6AF788A-E08C-BD2E-6C5D-C8C5954A02D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7162" y="53134"/>
            <a:ext cx="1897200" cy="1044114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BB33BBA0-4572-0EFB-9D24-1C221E3044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2914" y="4972430"/>
            <a:ext cx="7632700" cy="307777"/>
          </a:xfrm>
        </p:spPr>
        <p:txBody>
          <a:bodyPr anchor="t" anchorCtr="0">
            <a:sp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DK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8DDA069-1327-124F-225A-A74D981CE0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98761"/>
            <a:ext cx="12192000" cy="307777"/>
          </a:xfrm>
          <a:prstGeom prst="rect">
            <a:avLst/>
          </a:prstGeom>
        </p:spPr>
      </p:pic>
      <p:grpSp>
        <p:nvGrpSpPr>
          <p:cNvPr id="3" name="Graphic 17">
            <a:extLst>
              <a:ext uri="{FF2B5EF4-FFF2-40B4-BE49-F238E27FC236}">
                <a16:creationId xmlns:a16="http://schemas.microsoft.com/office/drawing/2014/main" id="{0ABE9E66-B085-5980-D6AA-5097F6321D70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9103088" y="6458998"/>
            <a:ext cx="2646000" cy="177687"/>
            <a:chOff x="3994150" y="3289300"/>
            <a:chExt cx="4202178" cy="282193"/>
          </a:xfrm>
          <a:solidFill>
            <a:schemeClr val="bg1"/>
          </a:solidFill>
        </p:grpSpPr>
        <p:grpSp>
          <p:nvGrpSpPr>
            <p:cNvPr id="4" name="Graphic 17">
              <a:extLst>
                <a:ext uri="{FF2B5EF4-FFF2-40B4-BE49-F238E27FC236}">
                  <a16:creationId xmlns:a16="http://schemas.microsoft.com/office/drawing/2014/main" id="{64CE8E5E-21D2-8A43-68C7-ECF37B2A79BF}"/>
                </a:ext>
              </a:extLst>
            </p:cNvPr>
            <p:cNvGrpSpPr/>
            <p:nvPr/>
          </p:nvGrpSpPr>
          <p:grpSpPr>
            <a:xfrm>
              <a:off x="3994150" y="3289300"/>
              <a:ext cx="2355593" cy="276140"/>
              <a:chOff x="3994150" y="3289300"/>
              <a:chExt cx="2355593" cy="276140"/>
            </a:xfrm>
            <a:grpFill/>
          </p:grpSpPr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9380413A-F693-C78D-153A-3F3DB27EE46B}"/>
                  </a:ext>
                </a:extLst>
              </p:cNvPr>
              <p:cNvSpPr/>
              <p:nvPr/>
            </p:nvSpPr>
            <p:spPr>
              <a:xfrm>
                <a:off x="3994150" y="3293770"/>
                <a:ext cx="153596" cy="211598"/>
              </a:xfrm>
              <a:custGeom>
                <a:avLst/>
                <a:gdLst>
                  <a:gd name="connsiteX0" fmla="*/ 86452 w 153596"/>
                  <a:gd name="connsiteY0" fmla="*/ 16857 h 211598"/>
                  <a:gd name="connsiteX1" fmla="*/ 86452 w 153596"/>
                  <a:gd name="connsiteY1" fmla="*/ 211599 h 211598"/>
                  <a:gd name="connsiteX2" fmla="*/ 67145 w 153596"/>
                  <a:gd name="connsiteY2" fmla="*/ 211599 h 211598"/>
                  <a:gd name="connsiteX3" fmla="*/ 67145 w 153596"/>
                  <a:gd name="connsiteY3" fmla="*/ 16857 h 211598"/>
                  <a:gd name="connsiteX4" fmla="*/ 0 w 153596"/>
                  <a:gd name="connsiteY4" fmla="*/ 16857 h 211598"/>
                  <a:gd name="connsiteX5" fmla="*/ 0 w 153596"/>
                  <a:gd name="connsiteY5" fmla="*/ 0 h 211598"/>
                  <a:gd name="connsiteX6" fmla="*/ 153597 w 153596"/>
                  <a:gd name="connsiteY6" fmla="*/ 0 h 211598"/>
                  <a:gd name="connsiteX7" fmla="*/ 153597 w 153596"/>
                  <a:gd name="connsiteY7" fmla="*/ 16764 h 211598"/>
                  <a:gd name="connsiteX8" fmla="*/ 86452 w 153596"/>
                  <a:gd name="connsiteY8" fmla="*/ 16764 h 2115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3596" h="211598">
                    <a:moveTo>
                      <a:pt x="86452" y="16857"/>
                    </a:moveTo>
                    <a:lnTo>
                      <a:pt x="86452" y="211599"/>
                    </a:lnTo>
                    <a:lnTo>
                      <a:pt x="67145" y="211599"/>
                    </a:lnTo>
                    <a:lnTo>
                      <a:pt x="67145" y="16857"/>
                    </a:lnTo>
                    <a:lnTo>
                      <a:pt x="0" y="16857"/>
                    </a:lnTo>
                    <a:lnTo>
                      <a:pt x="0" y="0"/>
                    </a:lnTo>
                    <a:lnTo>
                      <a:pt x="153597" y="0"/>
                    </a:lnTo>
                    <a:lnTo>
                      <a:pt x="153597" y="16764"/>
                    </a:lnTo>
                    <a:lnTo>
                      <a:pt x="86452" y="16764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28861751-5028-A967-6EF3-EDA15A23A837}"/>
                  </a:ext>
                </a:extLst>
              </p:cNvPr>
              <p:cNvSpPr/>
              <p:nvPr/>
            </p:nvSpPr>
            <p:spPr>
              <a:xfrm>
                <a:off x="4182936" y="3289300"/>
                <a:ext cx="113461" cy="216162"/>
              </a:xfrm>
              <a:custGeom>
                <a:avLst/>
                <a:gdLst>
                  <a:gd name="connsiteX0" fmla="*/ 94726 w 113461"/>
                  <a:gd name="connsiteY0" fmla="*/ 216069 h 216162"/>
                  <a:gd name="connsiteX1" fmla="*/ 94726 w 113461"/>
                  <a:gd name="connsiteY1" fmla="*/ 120701 h 216162"/>
                  <a:gd name="connsiteX2" fmla="*/ 58586 w 113461"/>
                  <a:gd name="connsiteY2" fmla="*/ 78418 h 216162"/>
                  <a:gd name="connsiteX3" fmla="*/ 18736 w 113461"/>
                  <a:gd name="connsiteY3" fmla="*/ 102726 h 216162"/>
                  <a:gd name="connsiteX4" fmla="*/ 18736 w 113461"/>
                  <a:gd name="connsiteY4" fmla="*/ 216162 h 216162"/>
                  <a:gd name="connsiteX5" fmla="*/ 0 w 113461"/>
                  <a:gd name="connsiteY5" fmla="*/ 216162 h 216162"/>
                  <a:gd name="connsiteX6" fmla="*/ 0 w 113461"/>
                  <a:gd name="connsiteY6" fmla="*/ 0 h 216162"/>
                  <a:gd name="connsiteX7" fmla="*/ 18736 w 113461"/>
                  <a:gd name="connsiteY7" fmla="*/ 0 h 216162"/>
                  <a:gd name="connsiteX8" fmla="*/ 18736 w 113461"/>
                  <a:gd name="connsiteY8" fmla="*/ 84658 h 216162"/>
                  <a:gd name="connsiteX9" fmla="*/ 62580 w 113461"/>
                  <a:gd name="connsiteY9" fmla="*/ 62772 h 216162"/>
                  <a:gd name="connsiteX10" fmla="*/ 113462 w 113461"/>
                  <a:gd name="connsiteY10" fmla="*/ 122191 h 216162"/>
                  <a:gd name="connsiteX11" fmla="*/ 113462 w 113461"/>
                  <a:gd name="connsiteY11" fmla="*/ 216162 h 216162"/>
                  <a:gd name="connsiteX12" fmla="*/ 94726 w 113461"/>
                  <a:gd name="connsiteY12" fmla="*/ 216162 h 216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3461" h="216162">
                    <a:moveTo>
                      <a:pt x="94726" y="216069"/>
                    </a:moveTo>
                    <a:lnTo>
                      <a:pt x="94726" y="120701"/>
                    </a:lnTo>
                    <a:cubicBezTo>
                      <a:pt x="94726" y="93133"/>
                      <a:pt x="83694" y="78418"/>
                      <a:pt x="58586" y="78418"/>
                    </a:cubicBezTo>
                    <a:cubicBezTo>
                      <a:pt x="39850" y="78418"/>
                      <a:pt x="26725" y="90991"/>
                      <a:pt x="18736" y="102726"/>
                    </a:cubicBezTo>
                    <a:lnTo>
                      <a:pt x="18736" y="216162"/>
                    </a:lnTo>
                    <a:lnTo>
                      <a:pt x="0" y="216162"/>
                    </a:lnTo>
                    <a:lnTo>
                      <a:pt x="0" y="0"/>
                    </a:lnTo>
                    <a:lnTo>
                      <a:pt x="18736" y="0"/>
                    </a:lnTo>
                    <a:lnTo>
                      <a:pt x="18736" y="84658"/>
                    </a:lnTo>
                    <a:cubicBezTo>
                      <a:pt x="28532" y="71713"/>
                      <a:pt x="43844" y="62772"/>
                      <a:pt x="62580" y="62772"/>
                    </a:cubicBezTo>
                    <a:cubicBezTo>
                      <a:pt x="101193" y="62772"/>
                      <a:pt x="113462" y="86800"/>
                      <a:pt x="113462" y="122191"/>
                    </a:cubicBezTo>
                    <a:lnTo>
                      <a:pt x="113462" y="216162"/>
                    </a:lnTo>
                    <a:lnTo>
                      <a:pt x="94726" y="21616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9431464B-5441-068C-67A2-B628259EC5DE}"/>
                  </a:ext>
                </a:extLst>
              </p:cNvPr>
              <p:cNvSpPr/>
              <p:nvPr/>
            </p:nvSpPr>
            <p:spPr>
              <a:xfrm>
                <a:off x="4338434" y="3352071"/>
                <a:ext cx="128108" cy="156650"/>
              </a:xfrm>
              <a:custGeom>
                <a:avLst/>
                <a:gdLst>
                  <a:gd name="connsiteX0" fmla="*/ 19877 w 128108"/>
                  <a:gd name="connsiteY0" fmla="*/ 84006 h 156650"/>
                  <a:gd name="connsiteX1" fmla="*/ 70759 w 128108"/>
                  <a:gd name="connsiteY1" fmla="*/ 141004 h 156650"/>
                  <a:gd name="connsiteX2" fmla="*/ 113937 w 128108"/>
                  <a:gd name="connsiteY2" fmla="*/ 125730 h 156650"/>
                  <a:gd name="connsiteX3" fmla="*/ 123163 w 128108"/>
                  <a:gd name="connsiteY3" fmla="*/ 138303 h 156650"/>
                  <a:gd name="connsiteX4" fmla="*/ 70759 w 128108"/>
                  <a:gd name="connsiteY4" fmla="*/ 156650 h 156650"/>
                  <a:gd name="connsiteX5" fmla="*/ 0 w 128108"/>
                  <a:gd name="connsiteY5" fmla="*/ 79815 h 156650"/>
                  <a:gd name="connsiteX6" fmla="*/ 65623 w 128108"/>
                  <a:gd name="connsiteY6" fmla="*/ 0 h 156650"/>
                  <a:gd name="connsiteX7" fmla="*/ 128108 w 128108"/>
                  <a:gd name="connsiteY7" fmla="*/ 84006 h 156650"/>
                  <a:gd name="connsiteX8" fmla="*/ 19877 w 128108"/>
                  <a:gd name="connsiteY8" fmla="*/ 84006 h 156650"/>
                  <a:gd name="connsiteX9" fmla="*/ 65528 w 128108"/>
                  <a:gd name="connsiteY9" fmla="*/ 14994 h 156650"/>
                  <a:gd name="connsiteX10" fmla="*/ 19877 w 128108"/>
                  <a:gd name="connsiteY10" fmla="*/ 69012 h 156650"/>
                  <a:gd name="connsiteX11" fmla="*/ 108802 w 128108"/>
                  <a:gd name="connsiteY11" fmla="*/ 69012 h 156650"/>
                  <a:gd name="connsiteX12" fmla="*/ 65623 w 128108"/>
                  <a:gd name="connsiteY12" fmla="*/ 14994 h 156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8108" h="156650">
                    <a:moveTo>
                      <a:pt x="19877" y="84006"/>
                    </a:moveTo>
                    <a:cubicBezTo>
                      <a:pt x="21399" y="122377"/>
                      <a:pt x="44700" y="141004"/>
                      <a:pt x="70759" y="141004"/>
                    </a:cubicBezTo>
                    <a:cubicBezTo>
                      <a:pt x="88829" y="141004"/>
                      <a:pt x="103285" y="133833"/>
                      <a:pt x="113937" y="125730"/>
                    </a:cubicBezTo>
                    <a:lnTo>
                      <a:pt x="123163" y="138303"/>
                    </a:lnTo>
                    <a:cubicBezTo>
                      <a:pt x="109087" y="149106"/>
                      <a:pt x="92824" y="156650"/>
                      <a:pt x="70759" y="156650"/>
                    </a:cubicBezTo>
                    <a:cubicBezTo>
                      <a:pt x="30910" y="156650"/>
                      <a:pt x="0" y="129642"/>
                      <a:pt x="0" y="79815"/>
                    </a:cubicBezTo>
                    <a:cubicBezTo>
                      <a:pt x="0" y="26077"/>
                      <a:pt x="31575" y="0"/>
                      <a:pt x="65623" y="0"/>
                    </a:cubicBezTo>
                    <a:cubicBezTo>
                      <a:pt x="113747" y="0"/>
                      <a:pt x="128108" y="36881"/>
                      <a:pt x="128108" y="84006"/>
                    </a:cubicBezTo>
                    <a:lnTo>
                      <a:pt x="19877" y="84006"/>
                    </a:lnTo>
                    <a:close/>
                    <a:moveTo>
                      <a:pt x="65528" y="14994"/>
                    </a:moveTo>
                    <a:cubicBezTo>
                      <a:pt x="40991" y="14994"/>
                      <a:pt x="22350" y="32969"/>
                      <a:pt x="19877" y="69012"/>
                    </a:cubicBezTo>
                    <a:lnTo>
                      <a:pt x="108802" y="69012"/>
                    </a:lnTo>
                    <a:cubicBezTo>
                      <a:pt x="108231" y="32690"/>
                      <a:pt x="92824" y="14994"/>
                      <a:pt x="65623" y="14994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69248F8C-887E-3154-4A1F-7DFC711C8FE9}"/>
                  </a:ext>
                </a:extLst>
              </p:cNvPr>
              <p:cNvSpPr/>
              <p:nvPr/>
            </p:nvSpPr>
            <p:spPr>
              <a:xfrm>
                <a:off x="4595317" y="3352071"/>
                <a:ext cx="123828" cy="213368"/>
              </a:xfrm>
              <a:custGeom>
                <a:avLst/>
                <a:gdLst>
                  <a:gd name="connsiteX0" fmla="*/ 62865 w 123828"/>
                  <a:gd name="connsiteY0" fmla="*/ 156650 h 213368"/>
                  <a:gd name="connsiteX1" fmla="*/ 19687 w 123828"/>
                  <a:gd name="connsiteY1" fmla="*/ 138676 h 213368"/>
                  <a:gd name="connsiteX2" fmla="*/ 19687 w 123828"/>
                  <a:gd name="connsiteY2" fmla="*/ 213368 h 213368"/>
                  <a:gd name="connsiteX3" fmla="*/ 951 w 123828"/>
                  <a:gd name="connsiteY3" fmla="*/ 213368 h 213368"/>
                  <a:gd name="connsiteX4" fmla="*/ 951 w 123828"/>
                  <a:gd name="connsiteY4" fmla="*/ 31479 h 213368"/>
                  <a:gd name="connsiteX5" fmla="*/ 0 w 123828"/>
                  <a:gd name="connsiteY5" fmla="*/ 3260 h 213368"/>
                  <a:gd name="connsiteX6" fmla="*/ 15597 w 123828"/>
                  <a:gd name="connsiteY6" fmla="*/ 3260 h 213368"/>
                  <a:gd name="connsiteX7" fmla="*/ 17119 w 123828"/>
                  <a:gd name="connsiteY7" fmla="*/ 26077 h 213368"/>
                  <a:gd name="connsiteX8" fmla="*/ 65243 w 123828"/>
                  <a:gd name="connsiteY8" fmla="*/ 0 h 213368"/>
                  <a:gd name="connsiteX9" fmla="*/ 123828 w 123828"/>
                  <a:gd name="connsiteY9" fmla="*/ 76835 h 213368"/>
                  <a:gd name="connsiteX10" fmla="*/ 62865 w 123828"/>
                  <a:gd name="connsiteY10" fmla="*/ 156650 h 213368"/>
                  <a:gd name="connsiteX11" fmla="*/ 61058 w 123828"/>
                  <a:gd name="connsiteY11" fmla="*/ 15274 h 213368"/>
                  <a:gd name="connsiteX12" fmla="*/ 19687 w 123828"/>
                  <a:gd name="connsiteY12" fmla="*/ 42003 h 213368"/>
                  <a:gd name="connsiteX13" fmla="*/ 19687 w 123828"/>
                  <a:gd name="connsiteY13" fmla="*/ 123309 h 213368"/>
                  <a:gd name="connsiteX14" fmla="*/ 58300 w 123828"/>
                  <a:gd name="connsiteY14" fmla="*/ 141283 h 213368"/>
                  <a:gd name="connsiteX15" fmla="*/ 104237 w 123828"/>
                  <a:gd name="connsiteY15" fmla="*/ 78232 h 213368"/>
                  <a:gd name="connsiteX16" fmla="*/ 61058 w 123828"/>
                  <a:gd name="connsiteY16" fmla="*/ 15181 h 213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3828" h="213368">
                    <a:moveTo>
                      <a:pt x="62865" y="156650"/>
                    </a:moveTo>
                    <a:cubicBezTo>
                      <a:pt x="44129" y="156650"/>
                      <a:pt x="28817" y="149758"/>
                      <a:pt x="19687" y="138676"/>
                    </a:cubicBezTo>
                    <a:lnTo>
                      <a:pt x="19687" y="213368"/>
                    </a:lnTo>
                    <a:lnTo>
                      <a:pt x="951" y="213368"/>
                    </a:lnTo>
                    <a:lnTo>
                      <a:pt x="951" y="31479"/>
                    </a:lnTo>
                    <a:cubicBezTo>
                      <a:pt x="951" y="24308"/>
                      <a:pt x="380" y="9872"/>
                      <a:pt x="0" y="3260"/>
                    </a:cubicBezTo>
                    <a:lnTo>
                      <a:pt x="15597" y="3260"/>
                    </a:lnTo>
                    <a:lnTo>
                      <a:pt x="17119" y="26077"/>
                    </a:lnTo>
                    <a:cubicBezTo>
                      <a:pt x="27200" y="13132"/>
                      <a:pt x="40420" y="0"/>
                      <a:pt x="65243" y="0"/>
                    </a:cubicBezTo>
                    <a:cubicBezTo>
                      <a:pt x="102334" y="0"/>
                      <a:pt x="123828" y="32131"/>
                      <a:pt x="123828" y="76835"/>
                    </a:cubicBezTo>
                    <a:cubicBezTo>
                      <a:pt x="123828" y="121539"/>
                      <a:pt x="102049" y="156650"/>
                      <a:pt x="62865" y="156650"/>
                    </a:cubicBezTo>
                    <a:close/>
                    <a:moveTo>
                      <a:pt x="61058" y="15274"/>
                    </a:moveTo>
                    <a:cubicBezTo>
                      <a:pt x="40515" y="15274"/>
                      <a:pt x="26440" y="32410"/>
                      <a:pt x="19687" y="42003"/>
                    </a:cubicBezTo>
                    <a:lnTo>
                      <a:pt x="19687" y="123309"/>
                    </a:lnTo>
                    <a:cubicBezTo>
                      <a:pt x="28247" y="132622"/>
                      <a:pt x="39564" y="141283"/>
                      <a:pt x="58300" y="141283"/>
                    </a:cubicBezTo>
                    <a:cubicBezTo>
                      <a:pt x="83123" y="141283"/>
                      <a:pt x="104237" y="121446"/>
                      <a:pt x="104237" y="78232"/>
                    </a:cubicBezTo>
                    <a:cubicBezTo>
                      <a:pt x="104237" y="35018"/>
                      <a:pt x="86166" y="15181"/>
                      <a:pt x="61058" y="15181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4957433E-F22D-7F26-91FB-EC024ABBB1FA}"/>
                  </a:ext>
                </a:extLst>
              </p:cNvPr>
              <p:cNvSpPr/>
              <p:nvPr/>
            </p:nvSpPr>
            <p:spPr>
              <a:xfrm>
                <a:off x="4752813" y="3351978"/>
                <a:ext cx="136762" cy="156743"/>
              </a:xfrm>
              <a:custGeom>
                <a:avLst/>
                <a:gdLst>
                  <a:gd name="connsiteX0" fmla="*/ 68381 w 136762"/>
                  <a:gd name="connsiteY0" fmla="*/ 156743 h 156743"/>
                  <a:gd name="connsiteX1" fmla="*/ 0 w 136762"/>
                  <a:gd name="connsiteY1" fmla="*/ 77766 h 156743"/>
                  <a:gd name="connsiteX2" fmla="*/ 68381 w 136762"/>
                  <a:gd name="connsiteY2" fmla="*/ 0 h 156743"/>
                  <a:gd name="connsiteX3" fmla="*/ 136763 w 136762"/>
                  <a:gd name="connsiteY3" fmla="*/ 77766 h 156743"/>
                  <a:gd name="connsiteX4" fmla="*/ 68381 w 136762"/>
                  <a:gd name="connsiteY4" fmla="*/ 156743 h 156743"/>
                  <a:gd name="connsiteX5" fmla="*/ 68381 w 136762"/>
                  <a:gd name="connsiteY5" fmla="*/ 15367 h 156743"/>
                  <a:gd name="connsiteX6" fmla="*/ 19687 w 136762"/>
                  <a:gd name="connsiteY6" fmla="*/ 77766 h 156743"/>
                  <a:gd name="connsiteX7" fmla="*/ 68381 w 136762"/>
                  <a:gd name="connsiteY7" fmla="*/ 141376 h 156743"/>
                  <a:gd name="connsiteX8" fmla="*/ 117076 w 136762"/>
                  <a:gd name="connsiteY8" fmla="*/ 77766 h 156743"/>
                  <a:gd name="connsiteX9" fmla="*/ 68381 w 136762"/>
                  <a:gd name="connsiteY9" fmla="*/ 15367 h 1567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6762" h="156743">
                    <a:moveTo>
                      <a:pt x="68381" y="156743"/>
                    </a:moveTo>
                    <a:cubicBezTo>
                      <a:pt x="21494" y="156743"/>
                      <a:pt x="0" y="120701"/>
                      <a:pt x="0" y="77766"/>
                    </a:cubicBezTo>
                    <a:cubicBezTo>
                      <a:pt x="0" y="34832"/>
                      <a:pt x="22635" y="0"/>
                      <a:pt x="68381" y="0"/>
                    </a:cubicBezTo>
                    <a:cubicBezTo>
                      <a:pt x="114128" y="0"/>
                      <a:pt x="136763" y="36043"/>
                      <a:pt x="136763" y="77766"/>
                    </a:cubicBezTo>
                    <a:cubicBezTo>
                      <a:pt x="136763" y="119490"/>
                      <a:pt x="116220" y="156743"/>
                      <a:pt x="68381" y="156743"/>
                    </a:cubicBezTo>
                    <a:close/>
                    <a:moveTo>
                      <a:pt x="68381" y="15367"/>
                    </a:moveTo>
                    <a:cubicBezTo>
                      <a:pt x="36806" y="15367"/>
                      <a:pt x="19687" y="41817"/>
                      <a:pt x="19687" y="77766"/>
                    </a:cubicBezTo>
                    <a:cubicBezTo>
                      <a:pt x="19687" y="113716"/>
                      <a:pt x="35665" y="141376"/>
                      <a:pt x="68381" y="141376"/>
                    </a:cubicBezTo>
                    <a:cubicBezTo>
                      <a:pt x="101098" y="141376"/>
                      <a:pt x="117076" y="114088"/>
                      <a:pt x="117076" y="77766"/>
                    </a:cubicBezTo>
                    <a:cubicBezTo>
                      <a:pt x="117076" y="41444"/>
                      <a:pt x="100813" y="15367"/>
                      <a:pt x="68381" y="15367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05FA1B1A-77F0-00FF-3BD2-C934E7BED1E1}"/>
                  </a:ext>
                </a:extLst>
              </p:cNvPr>
              <p:cNvSpPr/>
              <p:nvPr/>
            </p:nvSpPr>
            <p:spPr>
              <a:xfrm>
                <a:off x="4912686" y="3355331"/>
                <a:ext cx="210089" cy="150037"/>
              </a:xfrm>
              <a:custGeom>
                <a:avLst/>
                <a:gdLst>
                  <a:gd name="connsiteX0" fmla="*/ 165390 w 210089"/>
                  <a:gd name="connsiteY0" fmla="*/ 150038 h 150037"/>
                  <a:gd name="connsiteX1" fmla="*/ 141518 w 210089"/>
                  <a:gd name="connsiteY1" fmla="*/ 150038 h 150037"/>
                  <a:gd name="connsiteX2" fmla="*/ 115174 w 210089"/>
                  <a:gd name="connsiteY2" fmla="*/ 60909 h 150037"/>
                  <a:gd name="connsiteX3" fmla="*/ 105092 w 210089"/>
                  <a:gd name="connsiteY3" fmla="*/ 23376 h 150037"/>
                  <a:gd name="connsiteX4" fmla="*/ 95011 w 210089"/>
                  <a:gd name="connsiteY4" fmla="*/ 60909 h 150037"/>
                  <a:gd name="connsiteX5" fmla="*/ 67716 w 210089"/>
                  <a:gd name="connsiteY5" fmla="*/ 150038 h 150037"/>
                  <a:gd name="connsiteX6" fmla="*/ 44129 w 210089"/>
                  <a:gd name="connsiteY6" fmla="*/ 150038 h 150037"/>
                  <a:gd name="connsiteX7" fmla="*/ 0 w 210089"/>
                  <a:gd name="connsiteY7" fmla="*/ 0 h 150037"/>
                  <a:gd name="connsiteX8" fmla="*/ 19877 w 210089"/>
                  <a:gd name="connsiteY8" fmla="*/ 0 h 150037"/>
                  <a:gd name="connsiteX9" fmla="*/ 48029 w 210089"/>
                  <a:gd name="connsiteY9" fmla="*/ 95741 h 150037"/>
                  <a:gd name="connsiteX10" fmla="*/ 56588 w 210089"/>
                  <a:gd name="connsiteY10" fmla="*/ 129921 h 150037"/>
                  <a:gd name="connsiteX11" fmla="*/ 65814 w 210089"/>
                  <a:gd name="connsiteY11" fmla="*/ 95741 h 150037"/>
                  <a:gd name="connsiteX12" fmla="*/ 94631 w 210089"/>
                  <a:gd name="connsiteY12" fmla="*/ 0 h 150037"/>
                  <a:gd name="connsiteX13" fmla="*/ 116410 w 210089"/>
                  <a:gd name="connsiteY13" fmla="*/ 0 h 150037"/>
                  <a:gd name="connsiteX14" fmla="*/ 145227 w 210089"/>
                  <a:gd name="connsiteY14" fmla="*/ 95741 h 150037"/>
                  <a:gd name="connsiteX15" fmla="*/ 154072 w 210089"/>
                  <a:gd name="connsiteY15" fmla="*/ 129921 h 150037"/>
                  <a:gd name="connsiteX16" fmla="*/ 162917 w 210089"/>
                  <a:gd name="connsiteY16" fmla="*/ 95741 h 150037"/>
                  <a:gd name="connsiteX17" fmla="*/ 191734 w 210089"/>
                  <a:gd name="connsiteY17" fmla="*/ 0 h 150037"/>
                  <a:gd name="connsiteX18" fmla="*/ 210090 w 210089"/>
                  <a:gd name="connsiteY18" fmla="*/ 0 h 150037"/>
                  <a:gd name="connsiteX19" fmla="*/ 165295 w 210089"/>
                  <a:gd name="connsiteY19" fmla="*/ 150038 h 150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10089" h="150037">
                    <a:moveTo>
                      <a:pt x="165390" y="150038"/>
                    </a:moveTo>
                    <a:lnTo>
                      <a:pt x="141518" y="150038"/>
                    </a:lnTo>
                    <a:lnTo>
                      <a:pt x="115174" y="60909"/>
                    </a:lnTo>
                    <a:cubicBezTo>
                      <a:pt x="111179" y="47125"/>
                      <a:pt x="105092" y="23376"/>
                      <a:pt x="105092" y="23376"/>
                    </a:cubicBezTo>
                    <a:cubicBezTo>
                      <a:pt x="105092" y="23376"/>
                      <a:pt x="99291" y="46474"/>
                      <a:pt x="95011" y="60909"/>
                    </a:cubicBezTo>
                    <a:lnTo>
                      <a:pt x="67716" y="150038"/>
                    </a:lnTo>
                    <a:lnTo>
                      <a:pt x="44129" y="150038"/>
                    </a:lnTo>
                    <a:lnTo>
                      <a:pt x="0" y="0"/>
                    </a:lnTo>
                    <a:lnTo>
                      <a:pt x="19877" y="0"/>
                    </a:lnTo>
                    <a:lnTo>
                      <a:pt x="48029" y="95741"/>
                    </a:lnTo>
                    <a:cubicBezTo>
                      <a:pt x="51738" y="108314"/>
                      <a:pt x="56588" y="129921"/>
                      <a:pt x="56588" y="129921"/>
                    </a:cubicBezTo>
                    <a:cubicBezTo>
                      <a:pt x="56588" y="129921"/>
                      <a:pt x="62104" y="108314"/>
                      <a:pt x="65814" y="95741"/>
                    </a:cubicBezTo>
                    <a:lnTo>
                      <a:pt x="94631" y="0"/>
                    </a:lnTo>
                    <a:lnTo>
                      <a:pt x="116410" y="0"/>
                    </a:lnTo>
                    <a:lnTo>
                      <a:pt x="145227" y="95741"/>
                    </a:lnTo>
                    <a:cubicBezTo>
                      <a:pt x="149222" y="109245"/>
                      <a:pt x="154072" y="129921"/>
                      <a:pt x="154072" y="129921"/>
                    </a:cubicBezTo>
                    <a:cubicBezTo>
                      <a:pt x="154072" y="129921"/>
                      <a:pt x="159018" y="108873"/>
                      <a:pt x="162917" y="95741"/>
                    </a:cubicBezTo>
                    <a:lnTo>
                      <a:pt x="191734" y="0"/>
                    </a:lnTo>
                    <a:lnTo>
                      <a:pt x="210090" y="0"/>
                    </a:lnTo>
                    <a:lnTo>
                      <a:pt x="165295" y="150038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7B63DD9F-F0B4-48B7-F034-6EA4027A2D88}"/>
                  </a:ext>
                </a:extLst>
              </p:cNvPr>
              <p:cNvSpPr/>
              <p:nvPr/>
            </p:nvSpPr>
            <p:spPr>
              <a:xfrm>
                <a:off x="5146838" y="3352071"/>
                <a:ext cx="128108" cy="156650"/>
              </a:xfrm>
              <a:custGeom>
                <a:avLst/>
                <a:gdLst>
                  <a:gd name="connsiteX0" fmla="*/ 19877 w 128108"/>
                  <a:gd name="connsiteY0" fmla="*/ 84006 h 156650"/>
                  <a:gd name="connsiteX1" fmla="*/ 70759 w 128108"/>
                  <a:gd name="connsiteY1" fmla="*/ 141004 h 156650"/>
                  <a:gd name="connsiteX2" fmla="*/ 113937 w 128108"/>
                  <a:gd name="connsiteY2" fmla="*/ 125730 h 156650"/>
                  <a:gd name="connsiteX3" fmla="*/ 123163 w 128108"/>
                  <a:gd name="connsiteY3" fmla="*/ 138303 h 156650"/>
                  <a:gd name="connsiteX4" fmla="*/ 70759 w 128108"/>
                  <a:gd name="connsiteY4" fmla="*/ 156650 h 156650"/>
                  <a:gd name="connsiteX5" fmla="*/ 0 w 128108"/>
                  <a:gd name="connsiteY5" fmla="*/ 79815 h 156650"/>
                  <a:gd name="connsiteX6" fmla="*/ 65623 w 128108"/>
                  <a:gd name="connsiteY6" fmla="*/ 0 h 156650"/>
                  <a:gd name="connsiteX7" fmla="*/ 128108 w 128108"/>
                  <a:gd name="connsiteY7" fmla="*/ 84006 h 156650"/>
                  <a:gd name="connsiteX8" fmla="*/ 19877 w 128108"/>
                  <a:gd name="connsiteY8" fmla="*/ 84006 h 156650"/>
                  <a:gd name="connsiteX9" fmla="*/ 65528 w 128108"/>
                  <a:gd name="connsiteY9" fmla="*/ 14994 h 156650"/>
                  <a:gd name="connsiteX10" fmla="*/ 19877 w 128108"/>
                  <a:gd name="connsiteY10" fmla="*/ 69012 h 156650"/>
                  <a:gd name="connsiteX11" fmla="*/ 108802 w 128108"/>
                  <a:gd name="connsiteY11" fmla="*/ 69012 h 156650"/>
                  <a:gd name="connsiteX12" fmla="*/ 65623 w 128108"/>
                  <a:gd name="connsiteY12" fmla="*/ 14994 h 156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8108" h="156650">
                    <a:moveTo>
                      <a:pt x="19877" y="84006"/>
                    </a:moveTo>
                    <a:cubicBezTo>
                      <a:pt x="21399" y="122377"/>
                      <a:pt x="44700" y="141004"/>
                      <a:pt x="70759" y="141004"/>
                    </a:cubicBezTo>
                    <a:cubicBezTo>
                      <a:pt x="88829" y="141004"/>
                      <a:pt x="103285" y="133833"/>
                      <a:pt x="113937" y="125730"/>
                    </a:cubicBezTo>
                    <a:lnTo>
                      <a:pt x="123163" y="138303"/>
                    </a:lnTo>
                    <a:cubicBezTo>
                      <a:pt x="109087" y="149106"/>
                      <a:pt x="92824" y="156650"/>
                      <a:pt x="70759" y="156650"/>
                    </a:cubicBezTo>
                    <a:cubicBezTo>
                      <a:pt x="30910" y="156650"/>
                      <a:pt x="0" y="129642"/>
                      <a:pt x="0" y="79815"/>
                    </a:cubicBezTo>
                    <a:cubicBezTo>
                      <a:pt x="0" y="26077"/>
                      <a:pt x="31575" y="0"/>
                      <a:pt x="65623" y="0"/>
                    </a:cubicBezTo>
                    <a:cubicBezTo>
                      <a:pt x="113747" y="0"/>
                      <a:pt x="128108" y="36881"/>
                      <a:pt x="128108" y="84006"/>
                    </a:cubicBezTo>
                    <a:lnTo>
                      <a:pt x="19877" y="84006"/>
                    </a:lnTo>
                    <a:close/>
                    <a:moveTo>
                      <a:pt x="65528" y="14994"/>
                    </a:moveTo>
                    <a:cubicBezTo>
                      <a:pt x="40991" y="14994"/>
                      <a:pt x="22350" y="32969"/>
                      <a:pt x="19877" y="69012"/>
                    </a:cubicBezTo>
                    <a:lnTo>
                      <a:pt x="108802" y="69012"/>
                    </a:lnTo>
                    <a:cubicBezTo>
                      <a:pt x="108231" y="32690"/>
                      <a:pt x="92824" y="14994"/>
                      <a:pt x="65623" y="14994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73C5BB2C-B6B7-7CDD-5797-700C224EE123}"/>
                  </a:ext>
                </a:extLst>
              </p:cNvPr>
              <p:cNvSpPr/>
              <p:nvPr/>
            </p:nvSpPr>
            <p:spPr>
              <a:xfrm>
                <a:off x="5314796" y="3351978"/>
                <a:ext cx="81506" cy="153390"/>
              </a:xfrm>
              <a:custGeom>
                <a:avLst/>
                <a:gdLst>
                  <a:gd name="connsiteX0" fmla="*/ 76370 w 81506"/>
                  <a:gd name="connsiteY0" fmla="*/ 21700 h 153390"/>
                  <a:gd name="connsiteX1" fmla="*/ 59822 w 81506"/>
                  <a:gd name="connsiteY1" fmla="*/ 17509 h 153390"/>
                  <a:gd name="connsiteX2" fmla="*/ 19687 w 81506"/>
                  <a:gd name="connsiteY2" fmla="*/ 46287 h 153390"/>
                  <a:gd name="connsiteX3" fmla="*/ 19687 w 81506"/>
                  <a:gd name="connsiteY3" fmla="*/ 153391 h 153390"/>
                  <a:gd name="connsiteX4" fmla="*/ 951 w 81506"/>
                  <a:gd name="connsiteY4" fmla="*/ 153391 h 153390"/>
                  <a:gd name="connsiteX5" fmla="*/ 951 w 81506"/>
                  <a:gd name="connsiteY5" fmla="*/ 30641 h 153390"/>
                  <a:gd name="connsiteX6" fmla="*/ 0 w 81506"/>
                  <a:gd name="connsiteY6" fmla="*/ 3353 h 153390"/>
                  <a:gd name="connsiteX7" fmla="*/ 15027 w 81506"/>
                  <a:gd name="connsiteY7" fmla="*/ 3353 h 153390"/>
                  <a:gd name="connsiteX8" fmla="*/ 16834 w 81506"/>
                  <a:gd name="connsiteY8" fmla="*/ 28219 h 153390"/>
                  <a:gd name="connsiteX9" fmla="*/ 63721 w 81506"/>
                  <a:gd name="connsiteY9" fmla="*/ 0 h 153390"/>
                  <a:gd name="connsiteX10" fmla="*/ 81506 w 81506"/>
                  <a:gd name="connsiteY10" fmla="*/ 2701 h 153390"/>
                  <a:gd name="connsiteX11" fmla="*/ 76275 w 81506"/>
                  <a:gd name="connsiteY11" fmla="*/ 21607 h 153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1506" h="153390">
                    <a:moveTo>
                      <a:pt x="76370" y="21700"/>
                    </a:moveTo>
                    <a:cubicBezTo>
                      <a:pt x="71425" y="18999"/>
                      <a:pt x="66289" y="17509"/>
                      <a:pt x="59822" y="17509"/>
                    </a:cubicBezTo>
                    <a:cubicBezTo>
                      <a:pt x="41086" y="17509"/>
                      <a:pt x="29768" y="28871"/>
                      <a:pt x="19687" y="46287"/>
                    </a:cubicBezTo>
                    <a:lnTo>
                      <a:pt x="19687" y="153391"/>
                    </a:lnTo>
                    <a:lnTo>
                      <a:pt x="951" y="153391"/>
                    </a:lnTo>
                    <a:lnTo>
                      <a:pt x="951" y="30641"/>
                    </a:lnTo>
                    <a:cubicBezTo>
                      <a:pt x="951" y="25519"/>
                      <a:pt x="380" y="8475"/>
                      <a:pt x="0" y="3353"/>
                    </a:cubicBezTo>
                    <a:lnTo>
                      <a:pt x="15027" y="3353"/>
                    </a:lnTo>
                    <a:lnTo>
                      <a:pt x="16834" y="28219"/>
                    </a:lnTo>
                    <a:cubicBezTo>
                      <a:pt x="26059" y="11083"/>
                      <a:pt x="41371" y="0"/>
                      <a:pt x="63721" y="0"/>
                    </a:cubicBezTo>
                    <a:cubicBezTo>
                      <a:pt x="70189" y="0"/>
                      <a:pt x="76275" y="931"/>
                      <a:pt x="81506" y="2701"/>
                    </a:cubicBezTo>
                    <a:lnTo>
                      <a:pt x="76275" y="21607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6243E384-8FC3-EE96-2F82-3DDD5F678124}"/>
                  </a:ext>
                </a:extLst>
              </p:cNvPr>
              <p:cNvSpPr/>
              <p:nvPr/>
            </p:nvSpPr>
            <p:spPr>
              <a:xfrm>
                <a:off x="5510715" y="3289300"/>
                <a:ext cx="123923" cy="219422"/>
              </a:xfrm>
              <a:custGeom>
                <a:avLst/>
                <a:gdLst>
                  <a:gd name="connsiteX0" fmla="*/ 63436 w 123923"/>
                  <a:gd name="connsiteY0" fmla="*/ 219422 h 219422"/>
                  <a:gd name="connsiteX1" fmla="*/ 17119 w 123923"/>
                  <a:gd name="connsiteY1" fmla="*/ 199026 h 219422"/>
                  <a:gd name="connsiteX2" fmla="*/ 15597 w 123923"/>
                  <a:gd name="connsiteY2" fmla="*/ 216162 h 219422"/>
                  <a:gd name="connsiteX3" fmla="*/ 0 w 123923"/>
                  <a:gd name="connsiteY3" fmla="*/ 216162 h 219422"/>
                  <a:gd name="connsiteX4" fmla="*/ 951 w 123923"/>
                  <a:gd name="connsiteY4" fmla="*/ 187943 h 219422"/>
                  <a:gd name="connsiteX5" fmla="*/ 951 w 123923"/>
                  <a:gd name="connsiteY5" fmla="*/ 0 h 219422"/>
                  <a:gd name="connsiteX6" fmla="*/ 19687 w 123923"/>
                  <a:gd name="connsiteY6" fmla="*/ 0 h 219422"/>
                  <a:gd name="connsiteX7" fmla="*/ 19687 w 123923"/>
                  <a:gd name="connsiteY7" fmla="*/ 86707 h 219422"/>
                  <a:gd name="connsiteX8" fmla="*/ 65053 w 123923"/>
                  <a:gd name="connsiteY8" fmla="*/ 62679 h 219422"/>
                  <a:gd name="connsiteX9" fmla="*/ 123924 w 123923"/>
                  <a:gd name="connsiteY9" fmla="*/ 140445 h 219422"/>
                  <a:gd name="connsiteX10" fmla="*/ 63531 w 123923"/>
                  <a:gd name="connsiteY10" fmla="*/ 219422 h 219422"/>
                  <a:gd name="connsiteX11" fmla="*/ 60963 w 123923"/>
                  <a:gd name="connsiteY11" fmla="*/ 78046 h 219422"/>
                  <a:gd name="connsiteX12" fmla="*/ 19592 w 123923"/>
                  <a:gd name="connsiteY12" fmla="*/ 105334 h 219422"/>
                  <a:gd name="connsiteX13" fmla="*/ 19592 w 123923"/>
                  <a:gd name="connsiteY13" fmla="*/ 186080 h 219422"/>
                  <a:gd name="connsiteX14" fmla="*/ 58776 w 123923"/>
                  <a:gd name="connsiteY14" fmla="*/ 204055 h 219422"/>
                  <a:gd name="connsiteX15" fmla="*/ 104141 w 123923"/>
                  <a:gd name="connsiteY15" fmla="*/ 141004 h 219422"/>
                  <a:gd name="connsiteX16" fmla="*/ 60963 w 123923"/>
                  <a:gd name="connsiteY16" fmla="*/ 77953 h 219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3923" h="219422">
                    <a:moveTo>
                      <a:pt x="63436" y="219422"/>
                    </a:moveTo>
                    <a:cubicBezTo>
                      <a:pt x="41086" y="219422"/>
                      <a:pt x="27010" y="211040"/>
                      <a:pt x="17119" y="199026"/>
                    </a:cubicBezTo>
                    <a:lnTo>
                      <a:pt x="15597" y="216162"/>
                    </a:lnTo>
                    <a:lnTo>
                      <a:pt x="0" y="216162"/>
                    </a:lnTo>
                    <a:cubicBezTo>
                      <a:pt x="285" y="209550"/>
                      <a:pt x="951" y="195114"/>
                      <a:pt x="951" y="187943"/>
                    </a:cubicBezTo>
                    <a:lnTo>
                      <a:pt x="951" y="0"/>
                    </a:lnTo>
                    <a:lnTo>
                      <a:pt x="19687" y="0"/>
                    </a:lnTo>
                    <a:lnTo>
                      <a:pt x="19687" y="86707"/>
                    </a:lnTo>
                    <a:cubicBezTo>
                      <a:pt x="27961" y="75904"/>
                      <a:pt x="40801" y="62679"/>
                      <a:pt x="65053" y="62679"/>
                    </a:cubicBezTo>
                    <a:cubicBezTo>
                      <a:pt x="100908" y="62679"/>
                      <a:pt x="123924" y="92668"/>
                      <a:pt x="123924" y="140445"/>
                    </a:cubicBezTo>
                    <a:cubicBezTo>
                      <a:pt x="123924" y="184311"/>
                      <a:pt x="103381" y="219422"/>
                      <a:pt x="63531" y="219422"/>
                    </a:cubicBezTo>
                    <a:close/>
                    <a:moveTo>
                      <a:pt x="60963" y="78046"/>
                    </a:moveTo>
                    <a:cubicBezTo>
                      <a:pt x="39849" y="78046"/>
                      <a:pt x="26059" y="95462"/>
                      <a:pt x="19592" y="105334"/>
                    </a:cubicBezTo>
                    <a:lnTo>
                      <a:pt x="19592" y="186080"/>
                    </a:lnTo>
                    <a:cubicBezTo>
                      <a:pt x="29673" y="196325"/>
                      <a:pt x="39849" y="204055"/>
                      <a:pt x="58776" y="204055"/>
                    </a:cubicBezTo>
                    <a:cubicBezTo>
                      <a:pt x="85405" y="204055"/>
                      <a:pt x="104141" y="180679"/>
                      <a:pt x="104141" y="141004"/>
                    </a:cubicBezTo>
                    <a:cubicBezTo>
                      <a:pt x="104141" y="93878"/>
                      <a:pt x="82647" y="77953"/>
                      <a:pt x="60963" y="77953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657252B8-62B4-390A-21E7-59E0768D4B42}"/>
                  </a:ext>
                </a:extLst>
              </p:cNvPr>
              <p:cNvSpPr/>
              <p:nvPr/>
            </p:nvSpPr>
            <p:spPr>
              <a:xfrm>
                <a:off x="5668021" y="3352071"/>
                <a:ext cx="128108" cy="156650"/>
              </a:xfrm>
              <a:custGeom>
                <a:avLst/>
                <a:gdLst>
                  <a:gd name="connsiteX0" fmla="*/ 19877 w 128108"/>
                  <a:gd name="connsiteY0" fmla="*/ 84006 h 156650"/>
                  <a:gd name="connsiteX1" fmla="*/ 70759 w 128108"/>
                  <a:gd name="connsiteY1" fmla="*/ 141004 h 156650"/>
                  <a:gd name="connsiteX2" fmla="*/ 113937 w 128108"/>
                  <a:gd name="connsiteY2" fmla="*/ 125730 h 156650"/>
                  <a:gd name="connsiteX3" fmla="*/ 123163 w 128108"/>
                  <a:gd name="connsiteY3" fmla="*/ 138303 h 156650"/>
                  <a:gd name="connsiteX4" fmla="*/ 70759 w 128108"/>
                  <a:gd name="connsiteY4" fmla="*/ 156650 h 156650"/>
                  <a:gd name="connsiteX5" fmla="*/ 0 w 128108"/>
                  <a:gd name="connsiteY5" fmla="*/ 79815 h 156650"/>
                  <a:gd name="connsiteX6" fmla="*/ 65623 w 128108"/>
                  <a:gd name="connsiteY6" fmla="*/ 0 h 156650"/>
                  <a:gd name="connsiteX7" fmla="*/ 128108 w 128108"/>
                  <a:gd name="connsiteY7" fmla="*/ 84006 h 156650"/>
                  <a:gd name="connsiteX8" fmla="*/ 19877 w 128108"/>
                  <a:gd name="connsiteY8" fmla="*/ 84006 h 156650"/>
                  <a:gd name="connsiteX9" fmla="*/ 65528 w 128108"/>
                  <a:gd name="connsiteY9" fmla="*/ 14994 h 156650"/>
                  <a:gd name="connsiteX10" fmla="*/ 19877 w 128108"/>
                  <a:gd name="connsiteY10" fmla="*/ 69012 h 156650"/>
                  <a:gd name="connsiteX11" fmla="*/ 108802 w 128108"/>
                  <a:gd name="connsiteY11" fmla="*/ 69012 h 156650"/>
                  <a:gd name="connsiteX12" fmla="*/ 65623 w 128108"/>
                  <a:gd name="connsiteY12" fmla="*/ 14994 h 156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8108" h="156650">
                    <a:moveTo>
                      <a:pt x="19877" y="84006"/>
                    </a:moveTo>
                    <a:cubicBezTo>
                      <a:pt x="21399" y="122377"/>
                      <a:pt x="44700" y="141004"/>
                      <a:pt x="70759" y="141004"/>
                    </a:cubicBezTo>
                    <a:cubicBezTo>
                      <a:pt x="88829" y="141004"/>
                      <a:pt x="103285" y="133833"/>
                      <a:pt x="113937" y="125730"/>
                    </a:cubicBezTo>
                    <a:lnTo>
                      <a:pt x="123163" y="138303"/>
                    </a:lnTo>
                    <a:cubicBezTo>
                      <a:pt x="109087" y="149106"/>
                      <a:pt x="92824" y="156650"/>
                      <a:pt x="70759" y="156650"/>
                    </a:cubicBezTo>
                    <a:cubicBezTo>
                      <a:pt x="30910" y="156650"/>
                      <a:pt x="0" y="129642"/>
                      <a:pt x="0" y="79815"/>
                    </a:cubicBezTo>
                    <a:cubicBezTo>
                      <a:pt x="0" y="26077"/>
                      <a:pt x="31575" y="0"/>
                      <a:pt x="65623" y="0"/>
                    </a:cubicBezTo>
                    <a:cubicBezTo>
                      <a:pt x="113747" y="0"/>
                      <a:pt x="128108" y="36881"/>
                      <a:pt x="128108" y="84006"/>
                    </a:cubicBezTo>
                    <a:lnTo>
                      <a:pt x="19877" y="84006"/>
                    </a:lnTo>
                    <a:close/>
                    <a:moveTo>
                      <a:pt x="65528" y="14994"/>
                    </a:moveTo>
                    <a:cubicBezTo>
                      <a:pt x="40991" y="14994"/>
                      <a:pt x="22350" y="32969"/>
                      <a:pt x="19877" y="69012"/>
                    </a:cubicBezTo>
                    <a:lnTo>
                      <a:pt x="108802" y="69012"/>
                    </a:lnTo>
                    <a:cubicBezTo>
                      <a:pt x="108231" y="32690"/>
                      <a:pt x="92824" y="14994"/>
                      <a:pt x="65623" y="14994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B960E4B3-C3D2-06A5-8B9B-03B3C31CB6DD}"/>
                  </a:ext>
                </a:extLst>
              </p:cNvPr>
              <p:cNvSpPr/>
              <p:nvPr/>
            </p:nvSpPr>
            <p:spPr>
              <a:xfrm>
                <a:off x="5836835" y="3289300"/>
                <a:ext cx="113461" cy="216162"/>
              </a:xfrm>
              <a:custGeom>
                <a:avLst/>
                <a:gdLst>
                  <a:gd name="connsiteX0" fmla="*/ 94726 w 113461"/>
                  <a:gd name="connsiteY0" fmla="*/ 216069 h 216162"/>
                  <a:gd name="connsiteX1" fmla="*/ 94726 w 113461"/>
                  <a:gd name="connsiteY1" fmla="*/ 120701 h 216162"/>
                  <a:gd name="connsiteX2" fmla="*/ 58586 w 113461"/>
                  <a:gd name="connsiteY2" fmla="*/ 78418 h 216162"/>
                  <a:gd name="connsiteX3" fmla="*/ 18736 w 113461"/>
                  <a:gd name="connsiteY3" fmla="*/ 102726 h 216162"/>
                  <a:gd name="connsiteX4" fmla="*/ 18736 w 113461"/>
                  <a:gd name="connsiteY4" fmla="*/ 216162 h 216162"/>
                  <a:gd name="connsiteX5" fmla="*/ 0 w 113461"/>
                  <a:gd name="connsiteY5" fmla="*/ 216162 h 216162"/>
                  <a:gd name="connsiteX6" fmla="*/ 0 w 113461"/>
                  <a:gd name="connsiteY6" fmla="*/ 0 h 216162"/>
                  <a:gd name="connsiteX7" fmla="*/ 18736 w 113461"/>
                  <a:gd name="connsiteY7" fmla="*/ 0 h 216162"/>
                  <a:gd name="connsiteX8" fmla="*/ 18736 w 113461"/>
                  <a:gd name="connsiteY8" fmla="*/ 84658 h 216162"/>
                  <a:gd name="connsiteX9" fmla="*/ 62580 w 113461"/>
                  <a:gd name="connsiteY9" fmla="*/ 62772 h 216162"/>
                  <a:gd name="connsiteX10" fmla="*/ 113462 w 113461"/>
                  <a:gd name="connsiteY10" fmla="*/ 122191 h 216162"/>
                  <a:gd name="connsiteX11" fmla="*/ 113462 w 113461"/>
                  <a:gd name="connsiteY11" fmla="*/ 216162 h 216162"/>
                  <a:gd name="connsiteX12" fmla="*/ 94726 w 113461"/>
                  <a:gd name="connsiteY12" fmla="*/ 216162 h 216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3461" h="216162">
                    <a:moveTo>
                      <a:pt x="94726" y="216069"/>
                    </a:moveTo>
                    <a:lnTo>
                      <a:pt x="94726" y="120701"/>
                    </a:lnTo>
                    <a:cubicBezTo>
                      <a:pt x="94726" y="93133"/>
                      <a:pt x="83694" y="78418"/>
                      <a:pt x="58586" y="78418"/>
                    </a:cubicBezTo>
                    <a:cubicBezTo>
                      <a:pt x="39850" y="78418"/>
                      <a:pt x="26725" y="90991"/>
                      <a:pt x="18736" y="102726"/>
                    </a:cubicBezTo>
                    <a:lnTo>
                      <a:pt x="18736" y="216162"/>
                    </a:lnTo>
                    <a:lnTo>
                      <a:pt x="0" y="216162"/>
                    </a:lnTo>
                    <a:lnTo>
                      <a:pt x="0" y="0"/>
                    </a:lnTo>
                    <a:lnTo>
                      <a:pt x="18736" y="0"/>
                    </a:lnTo>
                    <a:lnTo>
                      <a:pt x="18736" y="84658"/>
                    </a:lnTo>
                    <a:cubicBezTo>
                      <a:pt x="28532" y="71713"/>
                      <a:pt x="43844" y="62772"/>
                      <a:pt x="62580" y="62772"/>
                    </a:cubicBezTo>
                    <a:cubicBezTo>
                      <a:pt x="101193" y="62772"/>
                      <a:pt x="113462" y="86800"/>
                      <a:pt x="113462" y="122191"/>
                    </a:cubicBezTo>
                    <a:lnTo>
                      <a:pt x="113462" y="216162"/>
                    </a:lnTo>
                    <a:lnTo>
                      <a:pt x="94726" y="21616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559287CD-C5CB-A6DA-1A5C-E24EEDD8DD8F}"/>
                  </a:ext>
                </a:extLst>
              </p:cNvPr>
              <p:cNvSpPr/>
              <p:nvPr/>
            </p:nvSpPr>
            <p:spPr>
              <a:xfrm>
                <a:off x="5999371" y="3289300"/>
                <a:ext cx="21779" cy="216069"/>
              </a:xfrm>
              <a:custGeom>
                <a:avLst/>
                <a:gdLst>
                  <a:gd name="connsiteX0" fmla="*/ 0 w 21779"/>
                  <a:gd name="connsiteY0" fmla="*/ 23097 h 216069"/>
                  <a:gd name="connsiteX1" fmla="*/ 0 w 21779"/>
                  <a:gd name="connsiteY1" fmla="*/ 0 h 216069"/>
                  <a:gd name="connsiteX2" fmla="*/ 21779 w 21779"/>
                  <a:gd name="connsiteY2" fmla="*/ 0 h 216069"/>
                  <a:gd name="connsiteX3" fmla="*/ 21779 w 21779"/>
                  <a:gd name="connsiteY3" fmla="*/ 23097 h 216069"/>
                  <a:gd name="connsiteX4" fmla="*/ 0 w 21779"/>
                  <a:gd name="connsiteY4" fmla="*/ 23097 h 216069"/>
                  <a:gd name="connsiteX5" fmla="*/ 1522 w 21779"/>
                  <a:gd name="connsiteY5" fmla="*/ 216069 h 216069"/>
                  <a:gd name="connsiteX6" fmla="*/ 1522 w 21779"/>
                  <a:gd name="connsiteY6" fmla="*/ 66032 h 216069"/>
                  <a:gd name="connsiteX7" fmla="*/ 20258 w 21779"/>
                  <a:gd name="connsiteY7" fmla="*/ 66032 h 216069"/>
                  <a:gd name="connsiteX8" fmla="*/ 20258 w 21779"/>
                  <a:gd name="connsiteY8" fmla="*/ 216069 h 216069"/>
                  <a:gd name="connsiteX9" fmla="*/ 1522 w 21779"/>
                  <a:gd name="connsiteY9" fmla="*/ 216069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1779" h="216069">
                    <a:moveTo>
                      <a:pt x="0" y="23097"/>
                    </a:moveTo>
                    <a:lnTo>
                      <a:pt x="0" y="0"/>
                    </a:lnTo>
                    <a:lnTo>
                      <a:pt x="21779" y="0"/>
                    </a:lnTo>
                    <a:lnTo>
                      <a:pt x="21779" y="23097"/>
                    </a:lnTo>
                    <a:lnTo>
                      <a:pt x="0" y="23097"/>
                    </a:lnTo>
                    <a:close/>
                    <a:moveTo>
                      <a:pt x="1522" y="216069"/>
                    </a:moveTo>
                    <a:lnTo>
                      <a:pt x="1522" y="66032"/>
                    </a:lnTo>
                    <a:lnTo>
                      <a:pt x="20258" y="66032"/>
                    </a:lnTo>
                    <a:lnTo>
                      <a:pt x="20258" y="216069"/>
                    </a:lnTo>
                    <a:lnTo>
                      <a:pt x="1522" y="21606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ACF1837D-4E66-2C5D-7D96-E7D8F510AF15}"/>
                  </a:ext>
                </a:extLst>
              </p:cNvPr>
              <p:cNvSpPr/>
              <p:nvPr/>
            </p:nvSpPr>
            <p:spPr>
              <a:xfrm>
                <a:off x="6069179" y="3351978"/>
                <a:ext cx="114222" cy="153390"/>
              </a:xfrm>
              <a:custGeom>
                <a:avLst/>
                <a:gdLst>
                  <a:gd name="connsiteX0" fmla="*/ 95677 w 114222"/>
                  <a:gd name="connsiteY0" fmla="*/ 153391 h 153390"/>
                  <a:gd name="connsiteX1" fmla="*/ 95677 w 114222"/>
                  <a:gd name="connsiteY1" fmla="*/ 58301 h 153390"/>
                  <a:gd name="connsiteX2" fmla="*/ 59537 w 114222"/>
                  <a:gd name="connsiteY2" fmla="*/ 15646 h 153390"/>
                  <a:gd name="connsiteX3" fmla="*/ 19687 w 114222"/>
                  <a:gd name="connsiteY3" fmla="*/ 39954 h 153390"/>
                  <a:gd name="connsiteX4" fmla="*/ 19687 w 114222"/>
                  <a:gd name="connsiteY4" fmla="*/ 153391 h 153390"/>
                  <a:gd name="connsiteX5" fmla="*/ 951 w 114222"/>
                  <a:gd name="connsiteY5" fmla="*/ 153391 h 153390"/>
                  <a:gd name="connsiteX6" fmla="*/ 951 w 114222"/>
                  <a:gd name="connsiteY6" fmla="*/ 30920 h 153390"/>
                  <a:gd name="connsiteX7" fmla="*/ 0 w 114222"/>
                  <a:gd name="connsiteY7" fmla="*/ 3353 h 153390"/>
                  <a:gd name="connsiteX8" fmla="*/ 15598 w 114222"/>
                  <a:gd name="connsiteY8" fmla="*/ 3353 h 153390"/>
                  <a:gd name="connsiteX9" fmla="*/ 17119 w 114222"/>
                  <a:gd name="connsiteY9" fmla="*/ 24028 h 153390"/>
                  <a:gd name="connsiteX10" fmla="*/ 63056 w 114222"/>
                  <a:gd name="connsiteY10" fmla="*/ 0 h 153390"/>
                  <a:gd name="connsiteX11" fmla="*/ 114223 w 114222"/>
                  <a:gd name="connsiteY11" fmla="*/ 59419 h 153390"/>
                  <a:gd name="connsiteX12" fmla="*/ 114223 w 114222"/>
                  <a:gd name="connsiteY12" fmla="*/ 153391 h 153390"/>
                  <a:gd name="connsiteX13" fmla="*/ 95487 w 114222"/>
                  <a:gd name="connsiteY13" fmla="*/ 153391 h 153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14222" h="153390">
                    <a:moveTo>
                      <a:pt x="95677" y="153391"/>
                    </a:moveTo>
                    <a:lnTo>
                      <a:pt x="95677" y="58301"/>
                    </a:lnTo>
                    <a:cubicBezTo>
                      <a:pt x="95677" y="31013"/>
                      <a:pt x="84359" y="15646"/>
                      <a:pt x="59537" y="15646"/>
                    </a:cubicBezTo>
                    <a:cubicBezTo>
                      <a:pt x="39279" y="15646"/>
                      <a:pt x="27010" y="29151"/>
                      <a:pt x="19687" y="39954"/>
                    </a:cubicBezTo>
                    <a:lnTo>
                      <a:pt x="19687" y="153391"/>
                    </a:lnTo>
                    <a:lnTo>
                      <a:pt x="951" y="153391"/>
                    </a:lnTo>
                    <a:lnTo>
                      <a:pt x="951" y="30920"/>
                    </a:lnTo>
                    <a:cubicBezTo>
                      <a:pt x="951" y="25798"/>
                      <a:pt x="381" y="8382"/>
                      <a:pt x="0" y="3353"/>
                    </a:cubicBezTo>
                    <a:lnTo>
                      <a:pt x="15598" y="3353"/>
                    </a:lnTo>
                    <a:lnTo>
                      <a:pt x="17119" y="24028"/>
                    </a:lnTo>
                    <a:cubicBezTo>
                      <a:pt x="26344" y="10803"/>
                      <a:pt x="42513" y="0"/>
                      <a:pt x="63056" y="0"/>
                    </a:cubicBezTo>
                    <a:cubicBezTo>
                      <a:pt x="100432" y="0"/>
                      <a:pt x="114223" y="23097"/>
                      <a:pt x="114223" y="59419"/>
                    </a:cubicBezTo>
                    <a:lnTo>
                      <a:pt x="114223" y="153391"/>
                    </a:lnTo>
                    <a:lnTo>
                      <a:pt x="95487" y="153391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ABDDF7EE-ED2A-D177-4008-41EF5BD37A2F}"/>
                  </a:ext>
                </a:extLst>
              </p:cNvPr>
              <p:cNvSpPr/>
              <p:nvPr/>
            </p:nvSpPr>
            <p:spPr>
              <a:xfrm>
                <a:off x="6224013" y="3289300"/>
                <a:ext cx="125730" cy="219328"/>
              </a:xfrm>
              <a:custGeom>
                <a:avLst/>
                <a:gdLst>
                  <a:gd name="connsiteX0" fmla="*/ 109753 w 125730"/>
                  <a:gd name="connsiteY0" fmla="*/ 216069 h 219328"/>
                  <a:gd name="connsiteX1" fmla="*/ 108231 w 125730"/>
                  <a:gd name="connsiteY1" fmla="*/ 192320 h 219328"/>
                  <a:gd name="connsiteX2" fmla="*/ 60392 w 125730"/>
                  <a:gd name="connsiteY2" fmla="*/ 219329 h 219328"/>
                  <a:gd name="connsiteX3" fmla="*/ 0 w 125730"/>
                  <a:gd name="connsiteY3" fmla="*/ 140352 h 219328"/>
                  <a:gd name="connsiteX4" fmla="*/ 63151 w 125730"/>
                  <a:gd name="connsiteY4" fmla="*/ 62586 h 219328"/>
                  <a:gd name="connsiteX5" fmla="*/ 106044 w 125730"/>
                  <a:gd name="connsiteY5" fmla="*/ 79350 h 219328"/>
                  <a:gd name="connsiteX6" fmla="*/ 106044 w 125730"/>
                  <a:gd name="connsiteY6" fmla="*/ 0 h 219328"/>
                  <a:gd name="connsiteX7" fmla="*/ 124779 w 125730"/>
                  <a:gd name="connsiteY7" fmla="*/ 0 h 219328"/>
                  <a:gd name="connsiteX8" fmla="*/ 124779 w 125730"/>
                  <a:gd name="connsiteY8" fmla="*/ 187850 h 219328"/>
                  <a:gd name="connsiteX9" fmla="*/ 125730 w 125730"/>
                  <a:gd name="connsiteY9" fmla="*/ 216069 h 219328"/>
                  <a:gd name="connsiteX10" fmla="*/ 109753 w 125730"/>
                  <a:gd name="connsiteY10" fmla="*/ 216069 h 219328"/>
                  <a:gd name="connsiteX11" fmla="*/ 106044 w 125730"/>
                  <a:gd name="connsiteY11" fmla="*/ 95369 h 219328"/>
                  <a:gd name="connsiteX12" fmla="*/ 67145 w 125730"/>
                  <a:gd name="connsiteY12" fmla="*/ 77953 h 219328"/>
                  <a:gd name="connsiteX13" fmla="*/ 19592 w 125730"/>
                  <a:gd name="connsiteY13" fmla="*/ 141004 h 219328"/>
                  <a:gd name="connsiteX14" fmla="*/ 64958 w 125730"/>
                  <a:gd name="connsiteY14" fmla="*/ 204055 h 219328"/>
                  <a:gd name="connsiteX15" fmla="*/ 106044 w 125730"/>
                  <a:gd name="connsiteY15" fmla="*/ 177046 h 219328"/>
                  <a:gd name="connsiteX16" fmla="*/ 106044 w 125730"/>
                  <a:gd name="connsiteY16" fmla="*/ 95462 h 21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5730" h="219328">
                    <a:moveTo>
                      <a:pt x="109753" y="216069"/>
                    </a:moveTo>
                    <a:lnTo>
                      <a:pt x="108231" y="192320"/>
                    </a:lnTo>
                    <a:cubicBezTo>
                      <a:pt x="99386" y="204893"/>
                      <a:pt x="84645" y="219329"/>
                      <a:pt x="60392" y="219329"/>
                    </a:cubicBezTo>
                    <a:cubicBezTo>
                      <a:pt x="19592" y="219329"/>
                      <a:pt x="0" y="183938"/>
                      <a:pt x="0" y="140352"/>
                    </a:cubicBezTo>
                    <a:cubicBezTo>
                      <a:pt x="0" y="91736"/>
                      <a:pt x="28151" y="62586"/>
                      <a:pt x="63151" y="62586"/>
                    </a:cubicBezTo>
                    <a:cubicBezTo>
                      <a:pt x="82172" y="62586"/>
                      <a:pt x="97199" y="70409"/>
                      <a:pt x="106044" y="79350"/>
                    </a:cubicBezTo>
                    <a:lnTo>
                      <a:pt x="106044" y="0"/>
                    </a:lnTo>
                    <a:lnTo>
                      <a:pt x="124779" y="0"/>
                    </a:lnTo>
                    <a:lnTo>
                      <a:pt x="124779" y="187850"/>
                    </a:lnTo>
                    <a:cubicBezTo>
                      <a:pt x="124779" y="195021"/>
                      <a:pt x="125350" y="209457"/>
                      <a:pt x="125730" y="216069"/>
                    </a:cubicBezTo>
                    <a:lnTo>
                      <a:pt x="109753" y="216069"/>
                    </a:lnTo>
                    <a:close/>
                    <a:moveTo>
                      <a:pt x="106044" y="95369"/>
                    </a:moveTo>
                    <a:cubicBezTo>
                      <a:pt x="96533" y="86335"/>
                      <a:pt x="86737" y="77953"/>
                      <a:pt x="67145" y="77953"/>
                    </a:cubicBezTo>
                    <a:cubicBezTo>
                      <a:pt x="47553" y="77953"/>
                      <a:pt x="19592" y="93878"/>
                      <a:pt x="19592" y="141004"/>
                    </a:cubicBezTo>
                    <a:cubicBezTo>
                      <a:pt x="19592" y="178257"/>
                      <a:pt x="36140" y="204055"/>
                      <a:pt x="64958" y="204055"/>
                    </a:cubicBezTo>
                    <a:cubicBezTo>
                      <a:pt x="84264" y="204055"/>
                      <a:pt x="97484" y="190271"/>
                      <a:pt x="106044" y="177046"/>
                    </a:cubicBezTo>
                    <a:lnTo>
                      <a:pt x="106044" y="9546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</p:grpSp>
        <p:grpSp>
          <p:nvGrpSpPr>
            <p:cNvPr id="8" name="Graphic 17">
              <a:extLst>
                <a:ext uri="{FF2B5EF4-FFF2-40B4-BE49-F238E27FC236}">
                  <a16:creationId xmlns:a16="http://schemas.microsoft.com/office/drawing/2014/main" id="{864E66EA-0B70-7F21-9B35-7B43AE3B1625}"/>
                </a:ext>
              </a:extLst>
            </p:cNvPr>
            <p:cNvGrpSpPr/>
            <p:nvPr/>
          </p:nvGrpSpPr>
          <p:grpSpPr>
            <a:xfrm>
              <a:off x="6465963" y="3289300"/>
              <a:ext cx="1730364" cy="282193"/>
              <a:chOff x="6465963" y="3289300"/>
              <a:chExt cx="1730364" cy="282193"/>
            </a:xfrm>
            <a:grpFill/>
          </p:grpSpPr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CC147F63-3F02-E07F-35C7-9CB94C57346A}"/>
                  </a:ext>
                </a:extLst>
              </p:cNvPr>
              <p:cNvSpPr/>
              <p:nvPr/>
            </p:nvSpPr>
            <p:spPr>
              <a:xfrm>
                <a:off x="6465963" y="3355424"/>
                <a:ext cx="145512" cy="216069"/>
              </a:xfrm>
              <a:custGeom>
                <a:avLst/>
                <a:gdLst>
                  <a:gd name="connsiteX0" fmla="*/ 93204 w 145512"/>
                  <a:gd name="connsiteY0" fmla="*/ 161121 h 216069"/>
                  <a:gd name="connsiteX1" fmla="*/ 18451 w 145512"/>
                  <a:gd name="connsiteY1" fmla="*/ 216069 h 216069"/>
                  <a:gd name="connsiteX2" fmla="*/ 13220 w 145512"/>
                  <a:gd name="connsiteY2" fmla="*/ 189061 h 216069"/>
                  <a:gd name="connsiteX3" fmla="*/ 58871 w 145512"/>
                  <a:gd name="connsiteY3" fmla="*/ 159072 h 216069"/>
                  <a:gd name="connsiteX4" fmla="*/ 61914 w 145512"/>
                  <a:gd name="connsiteY4" fmla="*/ 149479 h 216069"/>
                  <a:gd name="connsiteX5" fmla="*/ 0 w 145512"/>
                  <a:gd name="connsiteY5" fmla="*/ 0 h 216069"/>
                  <a:gd name="connsiteX6" fmla="*/ 36426 w 145512"/>
                  <a:gd name="connsiteY6" fmla="*/ 0 h 216069"/>
                  <a:gd name="connsiteX7" fmla="*/ 63056 w 145512"/>
                  <a:gd name="connsiteY7" fmla="*/ 68453 h 216069"/>
                  <a:gd name="connsiteX8" fmla="*/ 78368 w 145512"/>
                  <a:gd name="connsiteY8" fmla="*/ 114368 h 216069"/>
                  <a:gd name="connsiteX9" fmla="*/ 111179 w 145512"/>
                  <a:gd name="connsiteY9" fmla="*/ 0 h 216069"/>
                  <a:gd name="connsiteX10" fmla="*/ 145513 w 145512"/>
                  <a:gd name="connsiteY10" fmla="*/ 0 h 216069"/>
                  <a:gd name="connsiteX11" fmla="*/ 93109 w 145512"/>
                  <a:gd name="connsiteY11" fmla="*/ 161214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45512" h="216069">
                    <a:moveTo>
                      <a:pt x="93204" y="161121"/>
                    </a:moveTo>
                    <a:cubicBezTo>
                      <a:pt x="80650" y="199492"/>
                      <a:pt x="52118" y="211878"/>
                      <a:pt x="18451" y="216069"/>
                    </a:cubicBezTo>
                    <a:lnTo>
                      <a:pt x="13220" y="189061"/>
                    </a:lnTo>
                    <a:cubicBezTo>
                      <a:pt x="37472" y="185428"/>
                      <a:pt x="53640" y="175277"/>
                      <a:pt x="58871" y="159072"/>
                    </a:cubicBezTo>
                    <a:lnTo>
                      <a:pt x="61914" y="149479"/>
                    </a:lnTo>
                    <a:lnTo>
                      <a:pt x="0" y="0"/>
                    </a:lnTo>
                    <a:lnTo>
                      <a:pt x="36426" y="0"/>
                    </a:lnTo>
                    <a:lnTo>
                      <a:pt x="63056" y="68453"/>
                    </a:lnTo>
                    <a:cubicBezTo>
                      <a:pt x="70379" y="87638"/>
                      <a:pt x="78368" y="114368"/>
                      <a:pt x="78368" y="114368"/>
                    </a:cubicBezTo>
                    <a:lnTo>
                      <a:pt x="111179" y="0"/>
                    </a:lnTo>
                    <a:lnTo>
                      <a:pt x="145513" y="0"/>
                    </a:lnTo>
                    <a:lnTo>
                      <a:pt x="93109" y="161214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59B843D4-00E8-5135-191F-67D38F7B7FE2}"/>
                  </a:ext>
                </a:extLst>
              </p:cNvPr>
              <p:cNvSpPr/>
              <p:nvPr/>
            </p:nvSpPr>
            <p:spPr>
              <a:xfrm>
                <a:off x="6629927" y="3351140"/>
                <a:ext cx="147795" cy="158419"/>
              </a:xfrm>
              <a:custGeom>
                <a:avLst/>
                <a:gdLst>
                  <a:gd name="connsiteX0" fmla="*/ 73898 w 147795"/>
                  <a:gd name="connsiteY0" fmla="*/ 158420 h 158419"/>
                  <a:gd name="connsiteX1" fmla="*/ 0 w 147795"/>
                  <a:gd name="connsiteY1" fmla="*/ 78605 h 158419"/>
                  <a:gd name="connsiteX2" fmla="*/ 73898 w 147795"/>
                  <a:gd name="connsiteY2" fmla="*/ 0 h 158419"/>
                  <a:gd name="connsiteX3" fmla="*/ 147795 w 147795"/>
                  <a:gd name="connsiteY3" fmla="*/ 78605 h 158419"/>
                  <a:gd name="connsiteX4" fmla="*/ 73898 w 147795"/>
                  <a:gd name="connsiteY4" fmla="*/ 158420 h 158419"/>
                  <a:gd name="connsiteX5" fmla="*/ 73898 w 147795"/>
                  <a:gd name="connsiteY5" fmla="*/ 26357 h 158419"/>
                  <a:gd name="connsiteX6" fmla="*/ 34714 w 147795"/>
                  <a:gd name="connsiteY6" fmla="*/ 78605 h 158419"/>
                  <a:gd name="connsiteX7" fmla="*/ 73898 w 147795"/>
                  <a:gd name="connsiteY7" fmla="*/ 132063 h 158419"/>
                  <a:gd name="connsiteX8" fmla="*/ 113081 w 147795"/>
                  <a:gd name="connsiteY8" fmla="*/ 78605 h 158419"/>
                  <a:gd name="connsiteX9" fmla="*/ 73898 w 147795"/>
                  <a:gd name="connsiteY9" fmla="*/ 26357 h 158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7795" h="158419">
                    <a:moveTo>
                      <a:pt x="73898" y="158420"/>
                    </a:moveTo>
                    <a:cubicBezTo>
                      <a:pt x="26725" y="158420"/>
                      <a:pt x="0" y="124799"/>
                      <a:pt x="0" y="78605"/>
                    </a:cubicBezTo>
                    <a:cubicBezTo>
                      <a:pt x="0" y="32410"/>
                      <a:pt x="27581" y="0"/>
                      <a:pt x="73898" y="0"/>
                    </a:cubicBezTo>
                    <a:cubicBezTo>
                      <a:pt x="120214" y="0"/>
                      <a:pt x="147795" y="32410"/>
                      <a:pt x="147795" y="78605"/>
                    </a:cubicBezTo>
                    <a:cubicBezTo>
                      <a:pt x="147795" y="124799"/>
                      <a:pt x="120214" y="158420"/>
                      <a:pt x="73898" y="158420"/>
                    </a:cubicBezTo>
                    <a:close/>
                    <a:moveTo>
                      <a:pt x="73898" y="26357"/>
                    </a:moveTo>
                    <a:cubicBezTo>
                      <a:pt x="47838" y="26357"/>
                      <a:pt x="34714" y="47405"/>
                      <a:pt x="34714" y="78605"/>
                    </a:cubicBezTo>
                    <a:cubicBezTo>
                      <a:pt x="34714" y="109804"/>
                      <a:pt x="48504" y="132063"/>
                      <a:pt x="73898" y="132063"/>
                    </a:cubicBezTo>
                    <a:cubicBezTo>
                      <a:pt x="99291" y="132063"/>
                      <a:pt x="113081" y="109897"/>
                      <a:pt x="113081" y="78605"/>
                    </a:cubicBezTo>
                    <a:cubicBezTo>
                      <a:pt x="113081" y="47312"/>
                      <a:pt x="99005" y="26357"/>
                      <a:pt x="73898" y="26357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30A7A810-007D-F175-9F2D-B3A53943B229}"/>
                  </a:ext>
                </a:extLst>
              </p:cNvPr>
              <p:cNvSpPr/>
              <p:nvPr/>
            </p:nvSpPr>
            <p:spPr>
              <a:xfrm>
                <a:off x="6812911" y="3355331"/>
                <a:ext cx="127252" cy="153949"/>
              </a:xfrm>
              <a:custGeom>
                <a:avLst/>
                <a:gdLst>
                  <a:gd name="connsiteX0" fmla="*/ 99957 w 127252"/>
                  <a:gd name="connsiteY0" fmla="*/ 150038 h 153949"/>
                  <a:gd name="connsiteX1" fmla="*/ 97199 w 127252"/>
                  <a:gd name="connsiteY1" fmla="*/ 132622 h 153949"/>
                  <a:gd name="connsiteX2" fmla="*/ 53069 w 127252"/>
                  <a:gd name="connsiteY2" fmla="*/ 153949 h 153949"/>
                  <a:gd name="connsiteX3" fmla="*/ 0 w 127252"/>
                  <a:gd name="connsiteY3" fmla="*/ 95462 h 153949"/>
                  <a:gd name="connsiteX4" fmla="*/ 0 w 127252"/>
                  <a:gd name="connsiteY4" fmla="*/ 0 h 153949"/>
                  <a:gd name="connsiteX5" fmla="*/ 34048 w 127252"/>
                  <a:gd name="connsiteY5" fmla="*/ 0 h 153949"/>
                  <a:gd name="connsiteX6" fmla="*/ 34048 w 127252"/>
                  <a:gd name="connsiteY6" fmla="*/ 90619 h 153949"/>
                  <a:gd name="connsiteX7" fmla="*/ 60107 w 127252"/>
                  <a:gd name="connsiteY7" fmla="*/ 127220 h 153949"/>
                  <a:gd name="connsiteX8" fmla="*/ 91682 w 127252"/>
                  <a:gd name="connsiteY8" fmla="*/ 108035 h 153949"/>
                  <a:gd name="connsiteX9" fmla="*/ 91682 w 127252"/>
                  <a:gd name="connsiteY9" fmla="*/ 0 h 153949"/>
                  <a:gd name="connsiteX10" fmla="*/ 125731 w 127252"/>
                  <a:gd name="connsiteY10" fmla="*/ 0 h 153949"/>
                  <a:gd name="connsiteX11" fmla="*/ 125731 w 127252"/>
                  <a:gd name="connsiteY11" fmla="*/ 123029 h 153949"/>
                  <a:gd name="connsiteX12" fmla="*/ 127252 w 127252"/>
                  <a:gd name="connsiteY12" fmla="*/ 150038 h 153949"/>
                  <a:gd name="connsiteX13" fmla="*/ 99957 w 127252"/>
                  <a:gd name="connsiteY13" fmla="*/ 150038 h 153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7252" h="153949">
                    <a:moveTo>
                      <a:pt x="99957" y="150038"/>
                    </a:moveTo>
                    <a:lnTo>
                      <a:pt x="97199" y="132622"/>
                    </a:lnTo>
                    <a:cubicBezTo>
                      <a:pt x="86452" y="146126"/>
                      <a:pt x="71425" y="153949"/>
                      <a:pt x="53069" y="153949"/>
                    </a:cubicBezTo>
                    <a:cubicBezTo>
                      <a:pt x="15027" y="153949"/>
                      <a:pt x="0" y="131784"/>
                      <a:pt x="0" y="95462"/>
                    </a:cubicBezTo>
                    <a:lnTo>
                      <a:pt x="0" y="0"/>
                    </a:lnTo>
                    <a:lnTo>
                      <a:pt x="34048" y="0"/>
                    </a:lnTo>
                    <a:lnTo>
                      <a:pt x="34048" y="90619"/>
                    </a:lnTo>
                    <a:cubicBezTo>
                      <a:pt x="34048" y="117069"/>
                      <a:pt x="39850" y="127220"/>
                      <a:pt x="60107" y="127220"/>
                    </a:cubicBezTo>
                    <a:cubicBezTo>
                      <a:pt x="76085" y="127220"/>
                      <a:pt x="86452" y="115485"/>
                      <a:pt x="91682" y="108035"/>
                    </a:cubicBezTo>
                    <a:lnTo>
                      <a:pt x="91682" y="0"/>
                    </a:lnTo>
                    <a:lnTo>
                      <a:pt x="125731" y="0"/>
                    </a:lnTo>
                    <a:lnTo>
                      <a:pt x="125731" y="123029"/>
                    </a:lnTo>
                    <a:cubicBezTo>
                      <a:pt x="125731" y="128151"/>
                      <a:pt x="126967" y="144915"/>
                      <a:pt x="127252" y="150038"/>
                    </a:cubicBezTo>
                    <a:lnTo>
                      <a:pt x="99957" y="150038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FA5C5029-B916-06F3-F720-4137A3776FDD}"/>
                  </a:ext>
                </a:extLst>
              </p:cNvPr>
              <p:cNvSpPr/>
              <p:nvPr/>
            </p:nvSpPr>
            <p:spPr>
              <a:xfrm>
                <a:off x="6980013" y="3351140"/>
                <a:ext cx="93204" cy="154228"/>
              </a:xfrm>
              <a:custGeom>
                <a:avLst/>
                <a:gdLst>
                  <a:gd name="connsiteX0" fmla="*/ 83123 w 93204"/>
                  <a:gd name="connsiteY0" fmla="*/ 37160 h 154228"/>
                  <a:gd name="connsiteX1" fmla="*/ 68381 w 93204"/>
                  <a:gd name="connsiteY1" fmla="*/ 32690 h 154228"/>
                  <a:gd name="connsiteX2" fmla="*/ 35570 w 93204"/>
                  <a:gd name="connsiteY2" fmla="*/ 56066 h 154228"/>
                  <a:gd name="connsiteX3" fmla="*/ 35570 w 93204"/>
                  <a:gd name="connsiteY3" fmla="*/ 154229 h 154228"/>
                  <a:gd name="connsiteX4" fmla="*/ 1521 w 93204"/>
                  <a:gd name="connsiteY4" fmla="*/ 154229 h 154228"/>
                  <a:gd name="connsiteX5" fmla="*/ 1521 w 93204"/>
                  <a:gd name="connsiteY5" fmla="*/ 32410 h 154228"/>
                  <a:gd name="connsiteX6" fmla="*/ 0 w 93204"/>
                  <a:gd name="connsiteY6" fmla="*/ 4191 h 154228"/>
                  <a:gd name="connsiteX7" fmla="*/ 26059 w 93204"/>
                  <a:gd name="connsiteY7" fmla="*/ 4191 h 154228"/>
                  <a:gd name="connsiteX8" fmla="*/ 28817 w 93204"/>
                  <a:gd name="connsiteY8" fmla="*/ 29710 h 154228"/>
                  <a:gd name="connsiteX9" fmla="*/ 77892 w 93204"/>
                  <a:gd name="connsiteY9" fmla="*/ 0 h 154228"/>
                  <a:gd name="connsiteX10" fmla="*/ 93204 w 93204"/>
                  <a:gd name="connsiteY10" fmla="*/ 2421 h 154228"/>
                  <a:gd name="connsiteX11" fmla="*/ 83123 w 93204"/>
                  <a:gd name="connsiteY11" fmla="*/ 37253 h 154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3204" h="154228">
                    <a:moveTo>
                      <a:pt x="83123" y="37160"/>
                    </a:moveTo>
                    <a:cubicBezTo>
                      <a:pt x="78177" y="34180"/>
                      <a:pt x="73898" y="32690"/>
                      <a:pt x="68381" y="32690"/>
                    </a:cubicBezTo>
                    <a:cubicBezTo>
                      <a:pt x="53640" y="32690"/>
                      <a:pt x="44129" y="42934"/>
                      <a:pt x="35570" y="56066"/>
                    </a:cubicBezTo>
                    <a:lnTo>
                      <a:pt x="35570" y="154229"/>
                    </a:lnTo>
                    <a:lnTo>
                      <a:pt x="1521" y="154229"/>
                    </a:lnTo>
                    <a:lnTo>
                      <a:pt x="1521" y="32410"/>
                    </a:lnTo>
                    <a:cubicBezTo>
                      <a:pt x="1521" y="27288"/>
                      <a:pt x="285" y="9313"/>
                      <a:pt x="0" y="4191"/>
                    </a:cubicBezTo>
                    <a:lnTo>
                      <a:pt x="26059" y="4191"/>
                    </a:lnTo>
                    <a:lnTo>
                      <a:pt x="28817" y="29710"/>
                    </a:lnTo>
                    <a:cubicBezTo>
                      <a:pt x="37091" y="14063"/>
                      <a:pt x="51452" y="0"/>
                      <a:pt x="77892" y="0"/>
                    </a:cubicBezTo>
                    <a:cubicBezTo>
                      <a:pt x="83123" y="0"/>
                      <a:pt x="88924" y="931"/>
                      <a:pt x="93204" y="2421"/>
                    </a:cubicBezTo>
                    <a:lnTo>
                      <a:pt x="83123" y="37253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81D0F73F-B746-FB62-330C-998E663F954A}"/>
                  </a:ext>
                </a:extLst>
              </p:cNvPr>
              <p:cNvSpPr/>
              <p:nvPr/>
            </p:nvSpPr>
            <p:spPr>
              <a:xfrm>
                <a:off x="7192956" y="3351140"/>
                <a:ext cx="218744" cy="154321"/>
              </a:xfrm>
              <a:custGeom>
                <a:avLst/>
                <a:gdLst>
                  <a:gd name="connsiteX0" fmla="*/ 184982 w 218744"/>
                  <a:gd name="connsiteY0" fmla="*/ 154229 h 154321"/>
                  <a:gd name="connsiteX1" fmla="*/ 184982 w 218744"/>
                  <a:gd name="connsiteY1" fmla="*/ 67242 h 154321"/>
                  <a:gd name="connsiteX2" fmla="*/ 157972 w 218744"/>
                  <a:gd name="connsiteY2" fmla="*/ 27288 h 154321"/>
                  <a:gd name="connsiteX3" fmla="*/ 126682 w 218744"/>
                  <a:gd name="connsiteY3" fmla="*/ 47405 h 154321"/>
                  <a:gd name="connsiteX4" fmla="*/ 127252 w 218744"/>
                  <a:gd name="connsiteY4" fmla="*/ 57277 h 154321"/>
                  <a:gd name="connsiteX5" fmla="*/ 127252 w 218744"/>
                  <a:gd name="connsiteY5" fmla="*/ 154229 h 154321"/>
                  <a:gd name="connsiteX6" fmla="*/ 93204 w 218744"/>
                  <a:gd name="connsiteY6" fmla="*/ 154229 h 154321"/>
                  <a:gd name="connsiteX7" fmla="*/ 93204 w 218744"/>
                  <a:gd name="connsiteY7" fmla="*/ 67522 h 154321"/>
                  <a:gd name="connsiteX8" fmla="*/ 66194 w 218744"/>
                  <a:gd name="connsiteY8" fmla="*/ 27288 h 154321"/>
                  <a:gd name="connsiteX9" fmla="*/ 35570 w 218744"/>
                  <a:gd name="connsiteY9" fmla="*/ 47405 h 154321"/>
                  <a:gd name="connsiteX10" fmla="*/ 35570 w 218744"/>
                  <a:gd name="connsiteY10" fmla="*/ 154229 h 154321"/>
                  <a:gd name="connsiteX11" fmla="*/ 1522 w 218744"/>
                  <a:gd name="connsiteY11" fmla="*/ 154229 h 154321"/>
                  <a:gd name="connsiteX12" fmla="*/ 1522 w 218744"/>
                  <a:gd name="connsiteY12" fmla="*/ 31200 h 154321"/>
                  <a:gd name="connsiteX13" fmla="*/ 0 w 218744"/>
                  <a:gd name="connsiteY13" fmla="*/ 4191 h 154321"/>
                  <a:gd name="connsiteX14" fmla="*/ 26630 w 218744"/>
                  <a:gd name="connsiteY14" fmla="*/ 4191 h 154321"/>
                  <a:gd name="connsiteX15" fmla="*/ 29958 w 218744"/>
                  <a:gd name="connsiteY15" fmla="*/ 22818 h 154321"/>
                  <a:gd name="connsiteX16" fmla="*/ 72281 w 218744"/>
                  <a:gd name="connsiteY16" fmla="*/ 0 h 154321"/>
                  <a:gd name="connsiteX17" fmla="*/ 118217 w 218744"/>
                  <a:gd name="connsiteY17" fmla="*/ 24028 h 154321"/>
                  <a:gd name="connsiteX18" fmla="*/ 164154 w 218744"/>
                  <a:gd name="connsiteY18" fmla="*/ 0 h 154321"/>
                  <a:gd name="connsiteX19" fmla="*/ 218745 w 218744"/>
                  <a:gd name="connsiteY19" fmla="*/ 68453 h 154321"/>
                  <a:gd name="connsiteX20" fmla="*/ 218745 w 218744"/>
                  <a:gd name="connsiteY20" fmla="*/ 154322 h 154321"/>
                  <a:gd name="connsiteX21" fmla="*/ 184697 w 218744"/>
                  <a:gd name="connsiteY21" fmla="*/ 154322 h 1543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18744" h="154321">
                    <a:moveTo>
                      <a:pt x="184982" y="154229"/>
                    </a:moveTo>
                    <a:lnTo>
                      <a:pt x="184982" y="67242"/>
                    </a:lnTo>
                    <a:cubicBezTo>
                      <a:pt x="184982" y="42655"/>
                      <a:pt x="179180" y="27288"/>
                      <a:pt x="157972" y="27288"/>
                    </a:cubicBezTo>
                    <a:cubicBezTo>
                      <a:pt x="144181" y="27288"/>
                      <a:pt x="133719" y="37160"/>
                      <a:pt x="126682" y="47405"/>
                    </a:cubicBezTo>
                    <a:cubicBezTo>
                      <a:pt x="126967" y="50106"/>
                      <a:pt x="127252" y="54297"/>
                      <a:pt x="127252" y="57277"/>
                    </a:cubicBezTo>
                    <a:lnTo>
                      <a:pt x="127252" y="154229"/>
                    </a:lnTo>
                    <a:lnTo>
                      <a:pt x="93204" y="154229"/>
                    </a:lnTo>
                    <a:lnTo>
                      <a:pt x="93204" y="67522"/>
                    </a:lnTo>
                    <a:cubicBezTo>
                      <a:pt x="93204" y="41724"/>
                      <a:pt x="88639" y="27288"/>
                      <a:pt x="66194" y="27288"/>
                    </a:cubicBezTo>
                    <a:cubicBezTo>
                      <a:pt x="53355" y="27288"/>
                      <a:pt x="42322" y="38092"/>
                      <a:pt x="35570" y="47405"/>
                    </a:cubicBezTo>
                    <a:lnTo>
                      <a:pt x="35570" y="154229"/>
                    </a:lnTo>
                    <a:lnTo>
                      <a:pt x="1522" y="154229"/>
                    </a:lnTo>
                    <a:lnTo>
                      <a:pt x="1522" y="31200"/>
                    </a:lnTo>
                    <a:cubicBezTo>
                      <a:pt x="1522" y="26077"/>
                      <a:pt x="285" y="9313"/>
                      <a:pt x="0" y="4191"/>
                    </a:cubicBezTo>
                    <a:lnTo>
                      <a:pt x="26630" y="4191"/>
                    </a:lnTo>
                    <a:lnTo>
                      <a:pt x="29958" y="22818"/>
                    </a:lnTo>
                    <a:cubicBezTo>
                      <a:pt x="40991" y="9872"/>
                      <a:pt x="55067" y="0"/>
                      <a:pt x="72281" y="0"/>
                    </a:cubicBezTo>
                    <a:cubicBezTo>
                      <a:pt x="96153" y="0"/>
                      <a:pt x="109087" y="9034"/>
                      <a:pt x="118217" y="24028"/>
                    </a:cubicBezTo>
                    <a:cubicBezTo>
                      <a:pt x="128013" y="11083"/>
                      <a:pt x="142755" y="0"/>
                      <a:pt x="164154" y="0"/>
                    </a:cubicBezTo>
                    <a:cubicBezTo>
                      <a:pt x="202481" y="0"/>
                      <a:pt x="218745" y="20676"/>
                      <a:pt x="218745" y="68453"/>
                    </a:cubicBezTo>
                    <a:lnTo>
                      <a:pt x="218745" y="154322"/>
                    </a:lnTo>
                    <a:lnTo>
                      <a:pt x="184697" y="15432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DC3B1801-1CB4-02A9-C876-0FDD68C66BC5}"/>
                  </a:ext>
                </a:extLst>
              </p:cNvPr>
              <p:cNvSpPr/>
              <p:nvPr/>
            </p:nvSpPr>
            <p:spPr>
              <a:xfrm>
                <a:off x="7454879" y="3289300"/>
                <a:ext cx="36425" cy="216069"/>
              </a:xfrm>
              <a:custGeom>
                <a:avLst/>
                <a:gdLst>
                  <a:gd name="connsiteX0" fmla="*/ 0 w 36425"/>
                  <a:gd name="connsiteY0" fmla="*/ 32969 h 216069"/>
                  <a:gd name="connsiteX1" fmla="*/ 0 w 36425"/>
                  <a:gd name="connsiteY1" fmla="*/ 0 h 216069"/>
                  <a:gd name="connsiteX2" fmla="*/ 36426 w 36425"/>
                  <a:gd name="connsiteY2" fmla="*/ 0 h 216069"/>
                  <a:gd name="connsiteX3" fmla="*/ 36426 w 36425"/>
                  <a:gd name="connsiteY3" fmla="*/ 32969 h 216069"/>
                  <a:gd name="connsiteX4" fmla="*/ 0 w 36425"/>
                  <a:gd name="connsiteY4" fmla="*/ 32969 h 216069"/>
                  <a:gd name="connsiteX5" fmla="*/ 1236 w 36425"/>
                  <a:gd name="connsiteY5" fmla="*/ 216069 h 216069"/>
                  <a:gd name="connsiteX6" fmla="*/ 1236 w 36425"/>
                  <a:gd name="connsiteY6" fmla="*/ 66032 h 216069"/>
                  <a:gd name="connsiteX7" fmla="*/ 35284 w 36425"/>
                  <a:gd name="connsiteY7" fmla="*/ 66032 h 216069"/>
                  <a:gd name="connsiteX8" fmla="*/ 35284 w 36425"/>
                  <a:gd name="connsiteY8" fmla="*/ 216069 h 216069"/>
                  <a:gd name="connsiteX9" fmla="*/ 1236 w 36425"/>
                  <a:gd name="connsiteY9" fmla="*/ 216069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425" h="216069">
                    <a:moveTo>
                      <a:pt x="0" y="32969"/>
                    </a:moveTo>
                    <a:lnTo>
                      <a:pt x="0" y="0"/>
                    </a:lnTo>
                    <a:lnTo>
                      <a:pt x="36426" y="0"/>
                    </a:lnTo>
                    <a:lnTo>
                      <a:pt x="36426" y="32969"/>
                    </a:lnTo>
                    <a:lnTo>
                      <a:pt x="0" y="32969"/>
                    </a:lnTo>
                    <a:close/>
                    <a:moveTo>
                      <a:pt x="1236" y="216069"/>
                    </a:moveTo>
                    <a:lnTo>
                      <a:pt x="1236" y="66032"/>
                    </a:lnTo>
                    <a:lnTo>
                      <a:pt x="35284" y="66032"/>
                    </a:lnTo>
                    <a:lnTo>
                      <a:pt x="35284" y="216069"/>
                    </a:lnTo>
                    <a:lnTo>
                      <a:pt x="1236" y="21606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7E8479D0-DE74-D052-30B8-F1832BD63F7C}"/>
                  </a:ext>
                </a:extLst>
              </p:cNvPr>
              <p:cNvSpPr/>
              <p:nvPr/>
            </p:nvSpPr>
            <p:spPr>
              <a:xfrm>
                <a:off x="7520502" y="3351326"/>
                <a:ext cx="120689" cy="157954"/>
              </a:xfrm>
              <a:custGeom>
                <a:avLst/>
                <a:gdLst>
                  <a:gd name="connsiteX0" fmla="*/ 61914 w 120689"/>
                  <a:gd name="connsiteY0" fmla="*/ 157954 h 157954"/>
                  <a:gd name="connsiteX1" fmla="*/ 0 w 120689"/>
                  <a:gd name="connsiteY1" fmla="*/ 139048 h 157954"/>
                  <a:gd name="connsiteX2" fmla="*/ 15598 w 120689"/>
                  <a:gd name="connsiteY2" fmla="*/ 115299 h 157954"/>
                  <a:gd name="connsiteX3" fmla="*/ 60678 w 120689"/>
                  <a:gd name="connsiteY3" fmla="*/ 131784 h 157954"/>
                  <a:gd name="connsiteX4" fmla="*/ 85786 w 120689"/>
                  <a:gd name="connsiteY4" fmla="*/ 115020 h 157954"/>
                  <a:gd name="connsiteX5" fmla="*/ 55732 w 120689"/>
                  <a:gd name="connsiteY5" fmla="*/ 91271 h 157954"/>
                  <a:gd name="connsiteX6" fmla="*/ 6372 w 120689"/>
                  <a:gd name="connsiteY6" fmla="*/ 44145 h 157954"/>
                  <a:gd name="connsiteX7" fmla="*/ 64577 w 120689"/>
                  <a:gd name="connsiteY7" fmla="*/ 0 h 157954"/>
                  <a:gd name="connsiteX8" fmla="*/ 118788 w 120689"/>
                  <a:gd name="connsiteY8" fmla="*/ 16205 h 157954"/>
                  <a:gd name="connsiteX9" fmla="*/ 104427 w 120689"/>
                  <a:gd name="connsiteY9" fmla="*/ 39302 h 157954"/>
                  <a:gd name="connsiteX10" fmla="*/ 65528 w 120689"/>
                  <a:gd name="connsiteY10" fmla="*/ 26077 h 157954"/>
                  <a:gd name="connsiteX11" fmla="*/ 41276 w 120689"/>
                  <a:gd name="connsiteY11" fmla="*/ 41724 h 157954"/>
                  <a:gd name="connsiteX12" fmla="*/ 75895 w 120689"/>
                  <a:gd name="connsiteY12" fmla="*/ 64821 h 157954"/>
                  <a:gd name="connsiteX13" fmla="*/ 120690 w 120689"/>
                  <a:gd name="connsiteY13" fmla="*/ 113716 h 157954"/>
                  <a:gd name="connsiteX14" fmla="*/ 61819 w 120689"/>
                  <a:gd name="connsiteY14" fmla="*/ 157861 h 157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0689" h="157954">
                    <a:moveTo>
                      <a:pt x="61914" y="157954"/>
                    </a:moveTo>
                    <a:cubicBezTo>
                      <a:pt x="33097" y="157954"/>
                      <a:pt x="16263" y="149572"/>
                      <a:pt x="0" y="139048"/>
                    </a:cubicBezTo>
                    <a:lnTo>
                      <a:pt x="15598" y="115299"/>
                    </a:lnTo>
                    <a:cubicBezTo>
                      <a:pt x="28817" y="124612"/>
                      <a:pt x="44129" y="131784"/>
                      <a:pt x="60678" y="131784"/>
                    </a:cubicBezTo>
                    <a:cubicBezTo>
                      <a:pt x="77226" y="131784"/>
                      <a:pt x="85786" y="124612"/>
                      <a:pt x="85786" y="115020"/>
                    </a:cubicBezTo>
                    <a:cubicBezTo>
                      <a:pt x="85786" y="101795"/>
                      <a:pt x="76941" y="96672"/>
                      <a:pt x="55732" y="91271"/>
                    </a:cubicBezTo>
                    <a:cubicBezTo>
                      <a:pt x="32146" y="85310"/>
                      <a:pt x="6372" y="73855"/>
                      <a:pt x="6372" y="44145"/>
                    </a:cubicBezTo>
                    <a:cubicBezTo>
                      <a:pt x="6372" y="16578"/>
                      <a:pt x="30244" y="0"/>
                      <a:pt x="64577" y="0"/>
                    </a:cubicBezTo>
                    <a:cubicBezTo>
                      <a:pt x="86356" y="0"/>
                      <a:pt x="101669" y="4191"/>
                      <a:pt x="118788" y="16205"/>
                    </a:cubicBezTo>
                    <a:lnTo>
                      <a:pt x="104427" y="39302"/>
                    </a:lnTo>
                    <a:cubicBezTo>
                      <a:pt x="91207" y="29430"/>
                      <a:pt x="74659" y="26077"/>
                      <a:pt x="65528" y="26077"/>
                    </a:cubicBezTo>
                    <a:cubicBezTo>
                      <a:pt x="48029" y="26077"/>
                      <a:pt x="41276" y="32410"/>
                      <a:pt x="41276" y="41724"/>
                    </a:cubicBezTo>
                    <a:cubicBezTo>
                      <a:pt x="41276" y="54669"/>
                      <a:pt x="52594" y="58488"/>
                      <a:pt x="75895" y="64821"/>
                    </a:cubicBezTo>
                    <a:cubicBezTo>
                      <a:pt x="95487" y="69943"/>
                      <a:pt x="120690" y="80095"/>
                      <a:pt x="120690" y="113716"/>
                    </a:cubicBezTo>
                    <a:cubicBezTo>
                      <a:pt x="120690" y="144915"/>
                      <a:pt x="90922" y="157861"/>
                      <a:pt x="61819" y="157861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13B1089A-9F88-A59A-742C-2E25B1ACE0CD}"/>
                  </a:ext>
                </a:extLst>
              </p:cNvPr>
              <p:cNvSpPr/>
              <p:nvPr/>
            </p:nvSpPr>
            <p:spPr>
              <a:xfrm>
                <a:off x="7658502" y="3351326"/>
                <a:ext cx="120689" cy="157954"/>
              </a:xfrm>
              <a:custGeom>
                <a:avLst/>
                <a:gdLst>
                  <a:gd name="connsiteX0" fmla="*/ 61914 w 120689"/>
                  <a:gd name="connsiteY0" fmla="*/ 157954 h 157954"/>
                  <a:gd name="connsiteX1" fmla="*/ 0 w 120689"/>
                  <a:gd name="connsiteY1" fmla="*/ 139048 h 157954"/>
                  <a:gd name="connsiteX2" fmla="*/ 15597 w 120689"/>
                  <a:gd name="connsiteY2" fmla="*/ 115299 h 157954"/>
                  <a:gd name="connsiteX3" fmla="*/ 60678 w 120689"/>
                  <a:gd name="connsiteY3" fmla="*/ 131784 h 157954"/>
                  <a:gd name="connsiteX4" fmla="*/ 85786 w 120689"/>
                  <a:gd name="connsiteY4" fmla="*/ 115020 h 157954"/>
                  <a:gd name="connsiteX5" fmla="*/ 55732 w 120689"/>
                  <a:gd name="connsiteY5" fmla="*/ 91271 h 157954"/>
                  <a:gd name="connsiteX6" fmla="*/ 6372 w 120689"/>
                  <a:gd name="connsiteY6" fmla="*/ 44145 h 157954"/>
                  <a:gd name="connsiteX7" fmla="*/ 64577 w 120689"/>
                  <a:gd name="connsiteY7" fmla="*/ 0 h 157954"/>
                  <a:gd name="connsiteX8" fmla="*/ 118788 w 120689"/>
                  <a:gd name="connsiteY8" fmla="*/ 16205 h 157954"/>
                  <a:gd name="connsiteX9" fmla="*/ 104427 w 120689"/>
                  <a:gd name="connsiteY9" fmla="*/ 39302 h 157954"/>
                  <a:gd name="connsiteX10" fmla="*/ 65528 w 120689"/>
                  <a:gd name="connsiteY10" fmla="*/ 26077 h 157954"/>
                  <a:gd name="connsiteX11" fmla="*/ 41276 w 120689"/>
                  <a:gd name="connsiteY11" fmla="*/ 41724 h 157954"/>
                  <a:gd name="connsiteX12" fmla="*/ 75895 w 120689"/>
                  <a:gd name="connsiteY12" fmla="*/ 64821 h 157954"/>
                  <a:gd name="connsiteX13" fmla="*/ 120690 w 120689"/>
                  <a:gd name="connsiteY13" fmla="*/ 113716 h 157954"/>
                  <a:gd name="connsiteX14" fmla="*/ 61819 w 120689"/>
                  <a:gd name="connsiteY14" fmla="*/ 157861 h 157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0689" h="157954">
                    <a:moveTo>
                      <a:pt x="61914" y="157954"/>
                    </a:moveTo>
                    <a:cubicBezTo>
                      <a:pt x="33097" y="157954"/>
                      <a:pt x="16263" y="149572"/>
                      <a:pt x="0" y="139048"/>
                    </a:cubicBezTo>
                    <a:lnTo>
                      <a:pt x="15597" y="115299"/>
                    </a:lnTo>
                    <a:cubicBezTo>
                      <a:pt x="28817" y="124612"/>
                      <a:pt x="44129" y="131784"/>
                      <a:pt x="60678" y="131784"/>
                    </a:cubicBezTo>
                    <a:cubicBezTo>
                      <a:pt x="77226" y="131784"/>
                      <a:pt x="85786" y="124612"/>
                      <a:pt x="85786" y="115020"/>
                    </a:cubicBezTo>
                    <a:cubicBezTo>
                      <a:pt x="85786" y="101795"/>
                      <a:pt x="76941" y="96672"/>
                      <a:pt x="55732" y="91271"/>
                    </a:cubicBezTo>
                    <a:cubicBezTo>
                      <a:pt x="32146" y="85310"/>
                      <a:pt x="6372" y="73855"/>
                      <a:pt x="6372" y="44145"/>
                    </a:cubicBezTo>
                    <a:cubicBezTo>
                      <a:pt x="6372" y="16578"/>
                      <a:pt x="30244" y="0"/>
                      <a:pt x="64577" y="0"/>
                    </a:cubicBezTo>
                    <a:cubicBezTo>
                      <a:pt x="86356" y="0"/>
                      <a:pt x="101669" y="4191"/>
                      <a:pt x="118788" y="16205"/>
                    </a:cubicBezTo>
                    <a:lnTo>
                      <a:pt x="104427" y="39302"/>
                    </a:lnTo>
                    <a:cubicBezTo>
                      <a:pt x="91207" y="29430"/>
                      <a:pt x="74659" y="26077"/>
                      <a:pt x="65528" y="26077"/>
                    </a:cubicBezTo>
                    <a:cubicBezTo>
                      <a:pt x="48029" y="26077"/>
                      <a:pt x="41276" y="32410"/>
                      <a:pt x="41276" y="41724"/>
                    </a:cubicBezTo>
                    <a:cubicBezTo>
                      <a:pt x="41276" y="54669"/>
                      <a:pt x="52594" y="58488"/>
                      <a:pt x="75895" y="64821"/>
                    </a:cubicBezTo>
                    <a:cubicBezTo>
                      <a:pt x="95487" y="69943"/>
                      <a:pt x="120690" y="80095"/>
                      <a:pt x="120690" y="113716"/>
                    </a:cubicBezTo>
                    <a:cubicBezTo>
                      <a:pt x="120690" y="144915"/>
                      <a:pt x="90922" y="157861"/>
                      <a:pt x="61819" y="157861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D445172E-8231-445A-4A88-B5E4F216E7BA}"/>
                  </a:ext>
                </a:extLst>
              </p:cNvPr>
              <p:cNvSpPr/>
              <p:nvPr/>
            </p:nvSpPr>
            <p:spPr>
              <a:xfrm>
                <a:off x="7812954" y="3289300"/>
                <a:ext cx="36425" cy="216069"/>
              </a:xfrm>
              <a:custGeom>
                <a:avLst/>
                <a:gdLst>
                  <a:gd name="connsiteX0" fmla="*/ 0 w 36425"/>
                  <a:gd name="connsiteY0" fmla="*/ 32969 h 216069"/>
                  <a:gd name="connsiteX1" fmla="*/ 0 w 36425"/>
                  <a:gd name="connsiteY1" fmla="*/ 0 h 216069"/>
                  <a:gd name="connsiteX2" fmla="*/ 36426 w 36425"/>
                  <a:gd name="connsiteY2" fmla="*/ 0 h 216069"/>
                  <a:gd name="connsiteX3" fmla="*/ 36426 w 36425"/>
                  <a:gd name="connsiteY3" fmla="*/ 32969 h 216069"/>
                  <a:gd name="connsiteX4" fmla="*/ 0 w 36425"/>
                  <a:gd name="connsiteY4" fmla="*/ 32969 h 216069"/>
                  <a:gd name="connsiteX5" fmla="*/ 1236 w 36425"/>
                  <a:gd name="connsiteY5" fmla="*/ 216069 h 216069"/>
                  <a:gd name="connsiteX6" fmla="*/ 1236 w 36425"/>
                  <a:gd name="connsiteY6" fmla="*/ 66032 h 216069"/>
                  <a:gd name="connsiteX7" fmla="*/ 35284 w 36425"/>
                  <a:gd name="connsiteY7" fmla="*/ 66032 h 216069"/>
                  <a:gd name="connsiteX8" fmla="*/ 35284 w 36425"/>
                  <a:gd name="connsiteY8" fmla="*/ 216069 h 216069"/>
                  <a:gd name="connsiteX9" fmla="*/ 1236 w 36425"/>
                  <a:gd name="connsiteY9" fmla="*/ 216069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425" h="216069">
                    <a:moveTo>
                      <a:pt x="0" y="32969"/>
                    </a:moveTo>
                    <a:lnTo>
                      <a:pt x="0" y="0"/>
                    </a:lnTo>
                    <a:lnTo>
                      <a:pt x="36426" y="0"/>
                    </a:lnTo>
                    <a:lnTo>
                      <a:pt x="36426" y="32969"/>
                    </a:lnTo>
                    <a:lnTo>
                      <a:pt x="0" y="32969"/>
                    </a:lnTo>
                    <a:close/>
                    <a:moveTo>
                      <a:pt x="1236" y="216069"/>
                    </a:moveTo>
                    <a:lnTo>
                      <a:pt x="1236" y="66032"/>
                    </a:lnTo>
                    <a:lnTo>
                      <a:pt x="35284" y="66032"/>
                    </a:lnTo>
                    <a:lnTo>
                      <a:pt x="35284" y="216069"/>
                    </a:lnTo>
                    <a:lnTo>
                      <a:pt x="1236" y="21606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1E31C2C6-581C-2149-75D1-BB190E11DDBC}"/>
                  </a:ext>
                </a:extLst>
              </p:cNvPr>
              <p:cNvSpPr/>
              <p:nvPr/>
            </p:nvSpPr>
            <p:spPr>
              <a:xfrm>
                <a:off x="7884664" y="3351140"/>
                <a:ext cx="147795" cy="158419"/>
              </a:xfrm>
              <a:custGeom>
                <a:avLst/>
                <a:gdLst>
                  <a:gd name="connsiteX0" fmla="*/ 73898 w 147795"/>
                  <a:gd name="connsiteY0" fmla="*/ 158420 h 158419"/>
                  <a:gd name="connsiteX1" fmla="*/ 0 w 147795"/>
                  <a:gd name="connsiteY1" fmla="*/ 78605 h 158419"/>
                  <a:gd name="connsiteX2" fmla="*/ 73898 w 147795"/>
                  <a:gd name="connsiteY2" fmla="*/ 0 h 158419"/>
                  <a:gd name="connsiteX3" fmla="*/ 147795 w 147795"/>
                  <a:gd name="connsiteY3" fmla="*/ 78605 h 158419"/>
                  <a:gd name="connsiteX4" fmla="*/ 73898 w 147795"/>
                  <a:gd name="connsiteY4" fmla="*/ 158420 h 158419"/>
                  <a:gd name="connsiteX5" fmla="*/ 73898 w 147795"/>
                  <a:gd name="connsiteY5" fmla="*/ 26357 h 158419"/>
                  <a:gd name="connsiteX6" fmla="*/ 34714 w 147795"/>
                  <a:gd name="connsiteY6" fmla="*/ 78605 h 158419"/>
                  <a:gd name="connsiteX7" fmla="*/ 73898 w 147795"/>
                  <a:gd name="connsiteY7" fmla="*/ 132063 h 158419"/>
                  <a:gd name="connsiteX8" fmla="*/ 113081 w 147795"/>
                  <a:gd name="connsiteY8" fmla="*/ 78605 h 158419"/>
                  <a:gd name="connsiteX9" fmla="*/ 73898 w 147795"/>
                  <a:gd name="connsiteY9" fmla="*/ 26357 h 158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7795" h="158419">
                    <a:moveTo>
                      <a:pt x="73898" y="158420"/>
                    </a:moveTo>
                    <a:cubicBezTo>
                      <a:pt x="26725" y="158420"/>
                      <a:pt x="0" y="124799"/>
                      <a:pt x="0" y="78605"/>
                    </a:cubicBezTo>
                    <a:cubicBezTo>
                      <a:pt x="0" y="32410"/>
                      <a:pt x="27581" y="0"/>
                      <a:pt x="73898" y="0"/>
                    </a:cubicBezTo>
                    <a:cubicBezTo>
                      <a:pt x="120214" y="0"/>
                      <a:pt x="147795" y="32410"/>
                      <a:pt x="147795" y="78605"/>
                    </a:cubicBezTo>
                    <a:cubicBezTo>
                      <a:pt x="147795" y="124799"/>
                      <a:pt x="120214" y="158420"/>
                      <a:pt x="73898" y="158420"/>
                    </a:cubicBezTo>
                    <a:close/>
                    <a:moveTo>
                      <a:pt x="73898" y="26357"/>
                    </a:moveTo>
                    <a:cubicBezTo>
                      <a:pt x="47838" y="26357"/>
                      <a:pt x="34714" y="47405"/>
                      <a:pt x="34714" y="78605"/>
                    </a:cubicBezTo>
                    <a:cubicBezTo>
                      <a:pt x="34714" y="109804"/>
                      <a:pt x="48504" y="132063"/>
                      <a:pt x="73898" y="132063"/>
                    </a:cubicBezTo>
                    <a:cubicBezTo>
                      <a:pt x="99291" y="132063"/>
                      <a:pt x="113081" y="109897"/>
                      <a:pt x="113081" y="78605"/>
                    </a:cubicBezTo>
                    <a:cubicBezTo>
                      <a:pt x="113081" y="47312"/>
                      <a:pt x="99006" y="26357"/>
                      <a:pt x="73898" y="26357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BC09C183-F5A8-636E-B18A-A7CAD3E69435}"/>
                  </a:ext>
                </a:extLst>
              </p:cNvPr>
              <p:cNvSpPr/>
              <p:nvPr/>
            </p:nvSpPr>
            <p:spPr>
              <a:xfrm>
                <a:off x="8066222" y="3351140"/>
                <a:ext cx="130105" cy="154228"/>
              </a:xfrm>
              <a:custGeom>
                <a:avLst/>
                <a:gdLst>
                  <a:gd name="connsiteX0" fmla="*/ 96248 w 130105"/>
                  <a:gd name="connsiteY0" fmla="*/ 154229 h 154228"/>
                  <a:gd name="connsiteX1" fmla="*/ 96248 w 130105"/>
                  <a:gd name="connsiteY1" fmla="*/ 67242 h 154228"/>
                  <a:gd name="connsiteX2" fmla="*/ 67716 w 130105"/>
                  <a:gd name="connsiteY2" fmla="*/ 27288 h 154228"/>
                  <a:gd name="connsiteX3" fmla="*/ 35570 w 130105"/>
                  <a:gd name="connsiteY3" fmla="*/ 47684 h 154228"/>
                  <a:gd name="connsiteX4" fmla="*/ 35570 w 130105"/>
                  <a:gd name="connsiteY4" fmla="*/ 154229 h 154228"/>
                  <a:gd name="connsiteX5" fmla="*/ 1522 w 130105"/>
                  <a:gd name="connsiteY5" fmla="*/ 154229 h 154228"/>
                  <a:gd name="connsiteX6" fmla="*/ 1522 w 130105"/>
                  <a:gd name="connsiteY6" fmla="*/ 31200 h 154228"/>
                  <a:gd name="connsiteX7" fmla="*/ 0 w 130105"/>
                  <a:gd name="connsiteY7" fmla="*/ 4191 h 154228"/>
                  <a:gd name="connsiteX8" fmla="*/ 26630 w 130105"/>
                  <a:gd name="connsiteY8" fmla="*/ 4191 h 154228"/>
                  <a:gd name="connsiteX9" fmla="*/ 29958 w 130105"/>
                  <a:gd name="connsiteY9" fmla="*/ 23376 h 154228"/>
                  <a:gd name="connsiteX10" fmla="*/ 75895 w 130105"/>
                  <a:gd name="connsiteY10" fmla="*/ 0 h 154228"/>
                  <a:gd name="connsiteX11" fmla="*/ 130105 w 130105"/>
                  <a:gd name="connsiteY11" fmla="*/ 69291 h 154228"/>
                  <a:gd name="connsiteX12" fmla="*/ 130105 w 130105"/>
                  <a:gd name="connsiteY12" fmla="*/ 154229 h 154228"/>
                  <a:gd name="connsiteX13" fmla="*/ 96057 w 130105"/>
                  <a:gd name="connsiteY13" fmla="*/ 154229 h 154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0105" h="154228">
                    <a:moveTo>
                      <a:pt x="96248" y="154229"/>
                    </a:moveTo>
                    <a:lnTo>
                      <a:pt x="96248" y="67242"/>
                    </a:lnTo>
                    <a:cubicBezTo>
                      <a:pt x="96248" y="42934"/>
                      <a:pt x="91017" y="27288"/>
                      <a:pt x="67716" y="27288"/>
                    </a:cubicBezTo>
                    <a:cubicBezTo>
                      <a:pt x="53925" y="27288"/>
                      <a:pt x="43178" y="37533"/>
                      <a:pt x="35570" y="47684"/>
                    </a:cubicBezTo>
                    <a:lnTo>
                      <a:pt x="35570" y="154229"/>
                    </a:lnTo>
                    <a:lnTo>
                      <a:pt x="1522" y="154229"/>
                    </a:lnTo>
                    <a:lnTo>
                      <a:pt x="1522" y="31200"/>
                    </a:lnTo>
                    <a:cubicBezTo>
                      <a:pt x="1522" y="26077"/>
                      <a:pt x="285" y="9313"/>
                      <a:pt x="0" y="4191"/>
                    </a:cubicBezTo>
                    <a:lnTo>
                      <a:pt x="26630" y="4191"/>
                    </a:lnTo>
                    <a:lnTo>
                      <a:pt x="29958" y="23376"/>
                    </a:lnTo>
                    <a:cubicBezTo>
                      <a:pt x="39184" y="10803"/>
                      <a:pt x="54781" y="0"/>
                      <a:pt x="75895" y="0"/>
                    </a:cubicBezTo>
                    <a:cubicBezTo>
                      <a:pt x="115459" y="0"/>
                      <a:pt x="130105" y="21048"/>
                      <a:pt x="130105" y="69291"/>
                    </a:cubicBezTo>
                    <a:lnTo>
                      <a:pt x="130105" y="154229"/>
                    </a:lnTo>
                    <a:lnTo>
                      <a:pt x="96057" y="15422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718348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Solar Power Ha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BE83AA1A-71EF-9FB5-1CF9-F477E3FB82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406539"/>
            <a:ext cx="12192000" cy="5451462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71DCE909-52C0-5682-97AF-DF551C876A37}"/>
              </a:ext>
            </a:extLst>
          </p:cNvPr>
          <p:cNvSpPr/>
          <p:nvPr userDrawn="1"/>
        </p:nvSpPr>
        <p:spPr>
          <a:xfrm>
            <a:off x="0" y="6210000"/>
            <a:ext cx="12192000" cy="64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0"/>
                </a:schemeClr>
              </a:gs>
              <a:gs pos="0">
                <a:schemeClr val="tx1">
                  <a:alpha val="5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641DD1-7679-677C-E5F7-106CA2181E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3678" y="2276475"/>
            <a:ext cx="10801350" cy="2305050"/>
          </a:xfrm>
          <a:noFill/>
        </p:spPr>
        <p:txBody>
          <a:bodyPr anchor="b" anchorCtr="0">
            <a:noAutofit/>
          </a:bodyPr>
          <a:lstStyle>
            <a:lvl1pPr algn="l"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DK" dirty="0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D6AF788A-E08C-BD2E-6C5D-C8C5954A02D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7162" y="53134"/>
            <a:ext cx="1897200" cy="1044114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BB33BBA0-4572-0EFB-9D24-1C221E3044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2914" y="4972430"/>
            <a:ext cx="7632700" cy="307777"/>
          </a:xfrm>
        </p:spPr>
        <p:txBody>
          <a:bodyPr anchor="t" anchorCtr="0">
            <a:sp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DK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8DDA069-1327-124F-225A-A74D981CE0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98761"/>
            <a:ext cx="12192000" cy="307777"/>
          </a:xfrm>
          <a:prstGeom prst="rect">
            <a:avLst/>
          </a:prstGeom>
        </p:spPr>
      </p:pic>
      <p:grpSp>
        <p:nvGrpSpPr>
          <p:cNvPr id="3" name="Graphic 17">
            <a:extLst>
              <a:ext uri="{FF2B5EF4-FFF2-40B4-BE49-F238E27FC236}">
                <a16:creationId xmlns:a16="http://schemas.microsoft.com/office/drawing/2014/main" id="{0ABE9E66-B085-5980-D6AA-5097F6321D70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9103088" y="6458998"/>
            <a:ext cx="2646000" cy="177687"/>
            <a:chOff x="3994150" y="3289300"/>
            <a:chExt cx="4202178" cy="282193"/>
          </a:xfrm>
          <a:solidFill>
            <a:schemeClr val="bg1"/>
          </a:solidFill>
        </p:grpSpPr>
        <p:grpSp>
          <p:nvGrpSpPr>
            <p:cNvPr id="4" name="Graphic 17">
              <a:extLst>
                <a:ext uri="{FF2B5EF4-FFF2-40B4-BE49-F238E27FC236}">
                  <a16:creationId xmlns:a16="http://schemas.microsoft.com/office/drawing/2014/main" id="{64CE8E5E-21D2-8A43-68C7-ECF37B2A79BF}"/>
                </a:ext>
              </a:extLst>
            </p:cNvPr>
            <p:cNvGrpSpPr/>
            <p:nvPr/>
          </p:nvGrpSpPr>
          <p:grpSpPr>
            <a:xfrm>
              <a:off x="3994150" y="3289300"/>
              <a:ext cx="2355593" cy="276140"/>
              <a:chOff x="3994150" y="3289300"/>
              <a:chExt cx="2355593" cy="276140"/>
            </a:xfrm>
            <a:grpFill/>
          </p:grpSpPr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9380413A-F693-C78D-153A-3F3DB27EE46B}"/>
                  </a:ext>
                </a:extLst>
              </p:cNvPr>
              <p:cNvSpPr/>
              <p:nvPr/>
            </p:nvSpPr>
            <p:spPr>
              <a:xfrm>
                <a:off x="3994150" y="3293770"/>
                <a:ext cx="153596" cy="211598"/>
              </a:xfrm>
              <a:custGeom>
                <a:avLst/>
                <a:gdLst>
                  <a:gd name="connsiteX0" fmla="*/ 86452 w 153596"/>
                  <a:gd name="connsiteY0" fmla="*/ 16857 h 211598"/>
                  <a:gd name="connsiteX1" fmla="*/ 86452 w 153596"/>
                  <a:gd name="connsiteY1" fmla="*/ 211599 h 211598"/>
                  <a:gd name="connsiteX2" fmla="*/ 67145 w 153596"/>
                  <a:gd name="connsiteY2" fmla="*/ 211599 h 211598"/>
                  <a:gd name="connsiteX3" fmla="*/ 67145 w 153596"/>
                  <a:gd name="connsiteY3" fmla="*/ 16857 h 211598"/>
                  <a:gd name="connsiteX4" fmla="*/ 0 w 153596"/>
                  <a:gd name="connsiteY4" fmla="*/ 16857 h 211598"/>
                  <a:gd name="connsiteX5" fmla="*/ 0 w 153596"/>
                  <a:gd name="connsiteY5" fmla="*/ 0 h 211598"/>
                  <a:gd name="connsiteX6" fmla="*/ 153597 w 153596"/>
                  <a:gd name="connsiteY6" fmla="*/ 0 h 211598"/>
                  <a:gd name="connsiteX7" fmla="*/ 153597 w 153596"/>
                  <a:gd name="connsiteY7" fmla="*/ 16764 h 211598"/>
                  <a:gd name="connsiteX8" fmla="*/ 86452 w 153596"/>
                  <a:gd name="connsiteY8" fmla="*/ 16764 h 2115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3596" h="211598">
                    <a:moveTo>
                      <a:pt x="86452" y="16857"/>
                    </a:moveTo>
                    <a:lnTo>
                      <a:pt x="86452" y="211599"/>
                    </a:lnTo>
                    <a:lnTo>
                      <a:pt x="67145" y="211599"/>
                    </a:lnTo>
                    <a:lnTo>
                      <a:pt x="67145" y="16857"/>
                    </a:lnTo>
                    <a:lnTo>
                      <a:pt x="0" y="16857"/>
                    </a:lnTo>
                    <a:lnTo>
                      <a:pt x="0" y="0"/>
                    </a:lnTo>
                    <a:lnTo>
                      <a:pt x="153597" y="0"/>
                    </a:lnTo>
                    <a:lnTo>
                      <a:pt x="153597" y="16764"/>
                    </a:lnTo>
                    <a:lnTo>
                      <a:pt x="86452" y="16764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28861751-5028-A967-6EF3-EDA15A23A837}"/>
                  </a:ext>
                </a:extLst>
              </p:cNvPr>
              <p:cNvSpPr/>
              <p:nvPr/>
            </p:nvSpPr>
            <p:spPr>
              <a:xfrm>
                <a:off x="4182936" y="3289300"/>
                <a:ext cx="113461" cy="216162"/>
              </a:xfrm>
              <a:custGeom>
                <a:avLst/>
                <a:gdLst>
                  <a:gd name="connsiteX0" fmla="*/ 94726 w 113461"/>
                  <a:gd name="connsiteY0" fmla="*/ 216069 h 216162"/>
                  <a:gd name="connsiteX1" fmla="*/ 94726 w 113461"/>
                  <a:gd name="connsiteY1" fmla="*/ 120701 h 216162"/>
                  <a:gd name="connsiteX2" fmla="*/ 58586 w 113461"/>
                  <a:gd name="connsiteY2" fmla="*/ 78418 h 216162"/>
                  <a:gd name="connsiteX3" fmla="*/ 18736 w 113461"/>
                  <a:gd name="connsiteY3" fmla="*/ 102726 h 216162"/>
                  <a:gd name="connsiteX4" fmla="*/ 18736 w 113461"/>
                  <a:gd name="connsiteY4" fmla="*/ 216162 h 216162"/>
                  <a:gd name="connsiteX5" fmla="*/ 0 w 113461"/>
                  <a:gd name="connsiteY5" fmla="*/ 216162 h 216162"/>
                  <a:gd name="connsiteX6" fmla="*/ 0 w 113461"/>
                  <a:gd name="connsiteY6" fmla="*/ 0 h 216162"/>
                  <a:gd name="connsiteX7" fmla="*/ 18736 w 113461"/>
                  <a:gd name="connsiteY7" fmla="*/ 0 h 216162"/>
                  <a:gd name="connsiteX8" fmla="*/ 18736 w 113461"/>
                  <a:gd name="connsiteY8" fmla="*/ 84658 h 216162"/>
                  <a:gd name="connsiteX9" fmla="*/ 62580 w 113461"/>
                  <a:gd name="connsiteY9" fmla="*/ 62772 h 216162"/>
                  <a:gd name="connsiteX10" fmla="*/ 113462 w 113461"/>
                  <a:gd name="connsiteY10" fmla="*/ 122191 h 216162"/>
                  <a:gd name="connsiteX11" fmla="*/ 113462 w 113461"/>
                  <a:gd name="connsiteY11" fmla="*/ 216162 h 216162"/>
                  <a:gd name="connsiteX12" fmla="*/ 94726 w 113461"/>
                  <a:gd name="connsiteY12" fmla="*/ 216162 h 216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3461" h="216162">
                    <a:moveTo>
                      <a:pt x="94726" y="216069"/>
                    </a:moveTo>
                    <a:lnTo>
                      <a:pt x="94726" y="120701"/>
                    </a:lnTo>
                    <a:cubicBezTo>
                      <a:pt x="94726" y="93133"/>
                      <a:pt x="83694" y="78418"/>
                      <a:pt x="58586" y="78418"/>
                    </a:cubicBezTo>
                    <a:cubicBezTo>
                      <a:pt x="39850" y="78418"/>
                      <a:pt x="26725" y="90991"/>
                      <a:pt x="18736" y="102726"/>
                    </a:cubicBezTo>
                    <a:lnTo>
                      <a:pt x="18736" y="216162"/>
                    </a:lnTo>
                    <a:lnTo>
                      <a:pt x="0" y="216162"/>
                    </a:lnTo>
                    <a:lnTo>
                      <a:pt x="0" y="0"/>
                    </a:lnTo>
                    <a:lnTo>
                      <a:pt x="18736" y="0"/>
                    </a:lnTo>
                    <a:lnTo>
                      <a:pt x="18736" y="84658"/>
                    </a:lnTo>
                    <a:cubicBezTo>
                      <a:pt x="28532" y="71713"/>
                      <a:pt x="43844" y="62772"/>
                      <a:pt x="62580" y="62772"/>
                    </a:cubicBezTo>
                    <a:cubicBezTo>
                      <a:pt x="101193" y="62772"/>
                      <a:pt x="113462" y="86800"/>
                      <a:pt x="113462" y="122191"/>
                    </a:cubicBezTo>
                    <a:lnTo>
                      <a:pt x="113462" y="216162"/>
                    </a:lnTo>
                    <a:lnTo>
                      <a:pt x="94726" y="21616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9431464B-5441-068C-67A2-B628259EC5DE}"/>
                  </a:ext>
                </a:extLst>
              </p:cNvPr>
              <p:cNvSpPr/>
              <p:nvPr/>
            </p:nvSpPr>
            <p:spPr>
              <a:xfrm>
                <a:off x="4338434" y="3352071"/>
                <a:ext cx="128108" cy="156650"/>
              </a:xfrm>
              <a:custGeom>
                <a:avLst/>
                <a:gdLst>
                  <a:gd name="connsiteX0" fmla="*/ 19877 w 128108"/>
                  <a:gd name="connsiteY0" fmla="*/ 84006 h 156650"/>
                  <a:gd name="connsiteX1" fmla="*/ 70759 w 128108"/>
                  <a:gd name="connsiteY1" fmla="*/ 141004 h 156650"/>
                  <a:gd name="connsiteX2" fmla="*/ 113937 w 128108"/>
                  <a:gd name="connsiteY2" fmla="*/ 125730 h 156650"/>
                  <a:gd name="connsiteX3" fmla="*/ 123163 w 128108"/>
                  <a:gd name="connsiteY3" fmla="*/ 138303 h 156650"/>
                  <a:gd name="connsiteX4" fmla="*/ 70759 w 128108"/>
                  <a:gd name="connsiteY4" fmla="*/ 156650 h 156650"/>
                  <a:gd name="connsiteX5" fmla="*/ 0 w 128108"/>
                  <a:gd name="connsiteY5" fmla="*/ 79815 h 156650"/>
                  <a:gd name="connsiteX6" fmla="*/ 65623 w 128108"/>
                  <a:gd name="connsiteY6" fmla="*/ 0 h 156650"/>
                  <a:gd name="connsiteX7" fmla="*/ 128108 w 128108"/>
                  <a:gd name="connsiteY7" fmla="*/ 84006 h 156650"/>
                  <a:gd name="connsiteX8" fmla="*/ 19877 w 128108"/>
                  <a:gd name="connsiteY8" fmla="*/ 84006 h 156650"/>
                  <a:gd name="connsiteX9" fmla="*/ 65528 w 128108"/>
                  <a:gd name="connsiteY9" fmla="*/ 14994 h 156650"/>
                  <a:gd name="connsiteX10" fmla="*/ 19877 w 128108"/>
                  <a:gd name="connsiteY10" fmla="*/ 69012 h 156650"/>
                  <a:gd name="connsiteX11" fmla="*/ 108802 w 128108"/>
                  <a:gd name="connsiteY11" fmla="*/ 69012 h 156650"/>
                  <a:gd name="connsiteX12" fmla="*/ 65623 w 128108"/>
                  <a:gd name="connsiteY12" fmla="*/ 14994 h 156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8108" h="156650">
                    <a:moveTo>
                      <a:pt x="19877" y="84006"/>
                    </a:moveTo>
                    <a:cubicBezTo>
                      <a:pt x="21399" y="122377"/>
                      <a:pt x="44700" y="141004"/>
                      <a:pt x="70759" y="141004"/>
                    </a:cubicBezTo>
                    <a:cubicBezTo>
                      <a:pt x="88829" y="141004"/>
                      <a:pt x="103285" y="133833"/>
                      <a:pt x="113937" y="125730"/>
                    </a:cubicBezTo>
                    <a:lnTo>
                      <a:pt x="123163" y="138303"/>
                    </a:lnTo>
                    <a:cubicBezTo>
                      <a:pt x="109087" y="149106"/>
                      <a:pt x="92824" y="156650"/>
                      <a:pt x="70759" y="156650"/>
                    </a:cubicBezTo>
                    <a:cubicBezTo>
                      <a:pt x="30910" y="156650"/>
                      <a:pt x="0" y="129642"/>
                      <a:pt x="0" y="79815"/>
                    </a:cubicBezTo>
                    <a:cubicBezTo>
                      <a:pt x="0" y="26077"/>
                      <a:pt x="31575" y="0"/>
                      <a:pt x="65623" y="0"/>
                    </a:cubicBezTo>
                    <a:cubicBezTo>
                      <a:pt x="113747" y="0"/>
                      <a:pt x="128108" y="36881"/>
                      <a:pt x="128108" y="84006"/>
                    </a:cubicBezTo>
                    <a:lnTo>
                      <a:pt x="19877" y="84006"/>
                    </a:lnTo>
                    <a:close/>
                    <a:moveTo>
                      <a:pt x="65528" y="14994"/>
                    </a:moveTo>
                    <a:cubicBezTo>
                      <a:pt x="40991" y="14994"/>
                      <a:pt x="22350" y="32969"/>
                      <a:pt x="19877" y="69012"/>
                    </a:cubicBezTo>
                    <a:lnTo>
                      <a:pt x="108802" y="69012"/>
                    </a:lnTo>
                    <a:cubicBezTo>
                      <a:pt x="108231" y="32690"/>
                      <a:pt x="92824" y="14994"/>
                      <a:pt x="65623" y="14994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69248F8C-887E-3154-4A1F-7DFC711C8FE9}"/>
                  </a:ext>
                </a:extLst>
              </p:cNvPr>
              <p:cNvSpPr/>
              <p:nvPr/>
            </p:nvSpPr>
            <p:spPr>
              <a:xfrm>
                <a:off x="4595317" y="3352071"/>
                <a:ext cx="123828" cy="213368"/>
              </a:xfrm>
              <a:custGeom>
                <a:avLst/>
                <a:gdLst>
                  <a:gd name="connsiteX0" fmla="*/ 62865 w 123828"/>
                  <a:gd name="connsiteY0" fmla="*/ 156650 h 213368"/>
                  <a:gd name="connsiteX1" fmla="*/ 19687 w 123828"/>
                  <a:gd name="connsiteY1" fmla="*/ 138676 h 213368"/>
                  <a:gd name="connsiteX2" fmla="*/ 19687 w 123828"/>
                  <a:gd name="connsiteY2" fmla="*/ 213368 h 213368"/>
                  <a:gd name="connsiteX3" fmla="*/ 951 w 123828"/>
                  <a:gd name="connsiteY3" fmla="*/ 213368 h 213368"/>
                  <a:gd name="connsiteX4" fmla="*/ 951 w 123828"/>
                  <a:gd name="connsiteY4" fmla="*/ 31479 h 213368"/>
                  <a:gd name="connsiteX5" fmla="*/ 0 w 123828"/>
                  <a:gd name="connsiteY5" fmla="*/ 3260 h 213368"/>
                  <a:gd name="connsiteX6" fmla="*/ 15597 w 123828"/>
                  <a:gd name="connsiteY6" fmla="*/ 3260 h 213368"/>
                  <a:gd name="connsiteX7" fmla="*/ 17119 w 123828"/>
                  <a:gd name="connsiteY7" fmla="*/ 26077 h 213368"/>
                  <a:gd name="connsiteX8" fmla="*/ 65243 w 123828"/>
                  <a:gd name="connsiteY8" fmla="*/ 0 h 213368"/>
                  <a:gd name="connsiteX9" fmla="*/ 123828 w 123828"/>
                  <a:gd name="connsiteY9" fmla="*/ 76835 h 213368"/>
                  <a:gd name="connsiteX10" fmla="*/ 62865 w 123828"/>
                  <a:gd name="connsiteY10" fmla="*/ 156650 h 213368"/>
                  <a:gd name="connsiteX11" fmla="*/ 61058 w 123828"/>
                  <a:gd name="connsiteY11" fmla="*/ 15274 h 213368"/>
                  <a:gd name="connsiteX12" fmla="*/ 19687 w 123828"/>
                  <a:gd name="connsiteY12" fmla="*/ 42003 h 213368"/>
                  <a:gd name="connsiteX13" fmla="*/ 19687 w 123828"/>
                  <a:gd name="connsiteY13" fmla="*/ 123309 h 213368"/>
                  <a:gd name="connsiteX14" fmla="*/ 58300 w 123828"/>
                  <a:gd name="connsiteY14" fmla="*/ 141283 h 213368"/>
                  <a:gd name="connsiteX15" fmla="*/ 104237 w 123828"/>
                  <a:gd name="connsiteY15" fmla="*/ 78232 h 213368"/>
                  <a:gd name="connsiteX16" fmla="*/ 61058 w 123828"/>
                  <a:gd name="connsiteY16" fmla="*/ 15181 h 213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3828" h="213368">
                    <a:moveTo>
                      <a:pt x="62865" y="156650"/>
                    </a:moveTo>
                    <a:cubicBezTo>
                      <a:pt x="44129" y="156650"/>
                      <a:pt x="28817" y="149758"/>
                      <a:pt x="19687" y="138676"/>
                    </a:cubicBezTo>
                    <a:lnTo>
                      <a:pt x="19687" y="213368"/>
                    </a:lnTo>
                    <a:lnTo>
                      <a:pt x="951" y="213368"/>
                    </a:lnTo>
                    <a:lnTo>
                      <a:pt x="951" y="31479"/>
                    </a:lnTo>
                    <a:cubicBezTo>
                      <a:pt x="951" y="24308"/>
                      <a:pt x="380" y="9872"/>
                      <a:pt x="0" y="3260"/>
                    </a:cubicBezTo>
                    <a:lnTo>
                      <a:pt x="15597" y="3260"/>
                    </a:lnTo>
                    <a:lnTo>
                      <a:pt x="17119" y="26077"/>
                    </a:lnTo>
                    <a:cubicBezTo>
                      <a:pt x="27200" y="13132"/>
                      <a:pt x="40420" y="0"/>
                      <a:pt x="65243" y="0"/>
                    </a:cubicBezTo>
                    <a:cubicBezTo>
                      <a:pt x="102334" y="0"/>
                      <a:pt x="123828" y="32131"/>
                      <a:pt x="123828" y="76835"/>
                    </a:cubicBezTo>
                    <a:cubicBezTo>
                      <a:pt x="123828" y="121539"/>
                      <a:pt x="102049" y="156650"/>
                      <a:pt x="62865" y="156650"/>
                    </a:cubicBezTo>
                    <a:close/>
                    <a:moveTo>
                      <a:pt x="61058" y="15274"/>
                    </a:moveTo>
                    <a:cubicBezTo>
                      <a:pt x="40515" y="15274"/>
                      <a:pt x="26440" y="32410"/>
                      <a:pt x="19687" y="42003"/>
                    </a:cubicBezTo>
                    <a:lnTo>
                      <a:pt x="19687" y="123309"/>
                    </a:lnTo>
                    <a:cubicBezTo>
                      <a:pt x="28247" y="132622"/>
                      <a:pt x="39564" y="141283"/>
                      <a:pt x="58300" y="141283"/>
                    </a:cubicBezTo>
                    <a:cubicBezTo>
                      <a:pt x="83123" y="141283"/>
                      <a:pt x="104237" y="121446"/>
                      <a:pt x="104237" y="78232"/>
                    </a:cubicBezTo>
                    <a:cubicBezTo>
                      <a:pt x="104237" y="35018"/>
                      <a:pt x="86166" y="15181"/>
                      <a:pt x="61058" y="15181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4957433E-F22D-7F26-91FB-EC024ABBB1FA}"/>
                  </a:ext>
                </a:extLst>
              </p:cNvPr>
              <p:cNvSpPr/>
              <p:nvPr/>
            </p:nvSpPr>
            <p:spPr>
              <a:xfrm>
                <a:off x="4752813" y="3351978"/>
                <a:ext cx="136762" cy="156743"/>
              </a:xfrm>
              <a:custGeom>
                <a:avLst/>
                <a:gdLst>
                  <a:gd name="connsiteX0" fmla="*/ 68381 w 136762"/>
                  <a:gd name="connsiteY0" fmla="*/ 156743 h 156743"/>
                  <a:gd name="connsiteX1" fmla="*/ 0 w 136762"/>
                  <a:gd name="connsiteY1" fmla="*/ 77766 h 156743"/>
                  <a:gd name="connsiteX2" fmla="*/ 68381 w 136762"/>
                  <a:gd name="connsiteY2" fmla="*/ 0 h 156743"/>
                  <a:gd name="connsiteX3" fmla="*/ 136763 w 136762"/>
                  <a:gd name="connsiteY3" fmla="*/ 77766 h 156743"/>
                  <a:gd name="connsiteX4" fmla="*/ 68381 w 136762"/>
                  <a:gd name="connsiteY4" fmla="*/ 156743 h 156743"/>
                  <a:gd name="connsiteX5" fmla="*/ 68381 w 136762"/>
                  <a:gd name="connsiteY5" fmla="*/ 15367 h 156743"/>
                  <a:gd name="connsiteX6" fmla="*/ 19687 w 136762"/>
                  <a:gd name="connsiteY6" fmla="*/ 77766 h 156743"/>
                  <a:gd name="connsiteX7" fmla="*/ 68381 w 136762"/>
                  <a:gd name="connsiteY7" fmla="*/ 141376 h 156743"/>
                  <a:gd name="connsiteX8" fmla="*/ 117076 w 136762"/>
                  <a:gd name="connsiteY8" fmla="*/ 77766 h 156743"/>
                  <a:gd name="connsiteX9" fmla="*/ 68381 w 136762"/>
                  <a:gd name="connsiteY9" fmla="*/ 15367 h 1567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6762" h="156743">
                    <a:moveTo>
                      <a:pt x="68381" y="156743"/>
                    </a:moveTo>
                    <a:cubicBezTo>
                      <a:pt x="21494" y="156743"/>
                      <a:pt x="0" y="120701"/>
                      <a:pt x="0" y="77766"/>
                    </a:cubicBezTo>
                    <a:cubicBezTo>
                      <a:pt x="0" y="34832"/>
                      <a:pt x="22635" y="0"/>
                      <a:pt x="68381" y="0"/>
                    </a:cubicBezTo>
                    <a:cubicBezTo>
                      <a:pt x="114128" y="0"/>
                      <a:pt x="136763" y="36043"/>
                      <a:pt x="136763" y="77766"/>
                    </a:cubicBezTo>
                    <a:cubicBezTo>
                      <a:pt x="136763" y="119490"/>
                      <a:pt x="116220" y="156743"/>
                      <a:pt x="68381" y="156743"/>
                    </a:cubicBezTo>
                    <a:close/>
                    <a:moveTo>
                      <a:pt x="68381" y="15367"/>
                    </a:moveTo>
                    <a:cubicBezTo>
                      <a:pt x="36806" y="15367"/>
                      <a:pt x="19687" y="41817"/>
                      <a:pt x="19687" y="77766"/>
                    </a:cubicBezTo>
                    <a:cubicBezTo>
                      <a:pt x="19687" y="113716"/>
                      <a:pt x="35665" y="141376"/>
                      <a:pt x="68381" y="141376"/>
                    </a:cubicBezTo>
                    <a:cubicBezTo>
                      <a:pt x="101098" y="141376"/>
                      <a:pt x="117076" y="114088"/>
                      <a:pt x="117076" y="77766"/>
                    </a:cubicBezTo>
                    <a:cubicBezTo>
                      <a:pt x="117076" y="41444"/>
                      <a:pt x="100813" y="15367"/>
                      <a:pt x="68381" y="15367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05FA1B1A-77F0-00FF-3BD2-C934E7BED1E1}"/>
                  </a:ext>
                </a:extLst>
              </p:cNvPr>
              <p:cNvSpPr/>
              <p:nvPr/>
            </p:nvSpPr>
            <p:spPr>
              <a:xfrm>
                <a:off x="4912686" y="3355331"/>
                <a:ext cx="210089" cy="150037"/>
              </a:xfrm>
              <a:custGeom>
                <a:avLst/>
                <a:gdLst>
                  <a:gd name="connsiteX0" fmla="*/ 165390 w 210089"/>
                  <a:gd name="connsiteY0" fmla="*/ 150038 h 150037"/>
                  <a:gd name="connsiteX1" fmla="*/ 141518 w 210089"/>
                  <a:gd name="connsiteY1" fmla="*/ 150038 h 150037"/>
                  <a:gd name="connsiteX2" fmla="*/ 115174 w 210089"/>
                  <a:gd name="connsiteY2" fmla="*/ 60909 h 150037"/>
                  <a:gd name="connsiteX3" fmla="*/ 105092 w 210089"/>
                  <a:gd name="connsiteY3" fmla="*/ 23376 h 150037"/>
                  <a:gd name="connsiteX4" fmla="*/ 95011 w 210089"/>
                  <a:gd name="connsiteY4" fmla="*/ 60909 h 150037"/>
                  <a:gd name="connsiteX5" fmla="*/ 67716 w 210089"/>
                  <a:gd name="connsiteY5" fmla="*/ 150038 h 150037"/>
                  <a:gd name="connsiteX6" fmla="*/ 44129 w 210089"/>
                  <a:gd name="connsiteY6" fmla="*/ 150038 h 150037"/>
                  <a:gd name="connsiteX7" fmla="*/ 0 w 210089"/>
                  <a:gd name="connsiteY7" fmla="*/ 0 h 150037"/>
                  <a:gd name="connsiteX8" fmla="*/ 19877 w 210089"/>
                  <a:gd name="connsiteY8" fmla="*/ 0 h 150037"/>
                  <a:gd name="connsiteX9" fmla="*/ 48029 w 210089"/>
                  <a:gd name="connsiteY9" fmla="*/ 95741 h 150037"/>
                  <a:gd name="connsiteX10" fmla="*/ 56588 w 210089"/>
                  <a:gd name="connsiteY10" fmla="*/ 129921 h 150037"/>
                  <a:gd name="connsiteX11" fmla="*/ 65814 w 210089"/>
                  <a:gd name="connsiteY11" fmla="*/ 95741 h 150037"/>
                  <a:gd name="connsiteX12" fmla="*/ 94631 w 210089"/>
                  <a:gd name="connsiteY12" fmla="*/ 0 h 150037"/>
                  <a:gd name="connsiteX13" fmla="*/ 116410 w 210089"/>
                  <a:gd name="connsiteY13" fmla="*/ 0 h 150037"/>
                  <a:gd name="connsiteX14" fmla="*/ 145227 w 210089"/>
                  <a:gd name="connsiteY14" fmla="*/ 95741 h 150037"/>
                  <a:gd name="connsiteX15" fmla="*/ 154072 w 210089"/>
                  <a:gd name="connsiteY15" fmla="*/ 129921 h 150037"/>
                  <a:gd name="connsiteX16" fmla="*/ 162917 w 210089"/>
                  <a:gd name="connsiteY16" fmla="*/ 95741 h 150037"/>
                  <a:gd name="connsiteX17" fmla="*/ 191734 w 210089"/>
                  <a:gd name="connsiteY17" fmla="*/ 0 h 150037"/>
                  <a:gd name="connsiteX18" fmla="*/ 210090 w 210089"/>
                  <a:gd name="connsiteY18" fmla="*/ 0 h 150037"/>
                  <a:gd name="connsiteX19" fmla="*/ 165295 w 210089"/>
                  <a:gd name="connsiteY19" fmla="*/ 150038 h 150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10089" h="150037">
                    <a:moveTo>
                      <a:pt x="165390" y="150038"/>
                    </a:moveTo>
                    <a:lnTo>
                      <a:pt x="141518" y="150038"/>
                    </a:lnTo>
                    <a:lnTo>
                      <a:pt x="115174" y="60909"/>
                    </a:lnTo>
                    <a:cubicBezTo>
                      <a:pt x="111179" y="47125"/>
                      <a:pt x="105092" y="23376"/>
                      <a:pt x="105092" y="23376"/>
                    </a:cubicBezTo>
                    <a:cubicBezTo>
                      <a:pt x="105092" y="23376"/>
                      <a:pt x="99291" y="46474"/>
                      <a:pt x="95011" y="60909"/>
                    </a:cubicBezTo>
                    <a:lnTo>
                      <a:pt x="67716" y="150038"/>
                    </a:lnTo>
                    <a:lnTo>
                      <a:pt x="44129" y="150038"/>
                    </a:lnTo>
                    <a:lnTo>
                      <a:pt x="0" y="0"/>
                    </a:lnTo>
                    <a:lnTo>
                      <a:pt x="19877" y="0"/>
                    </a:lnTo>
                    <a:lnTo>
                      <a:pt x="48029" y="95741"/>
                    </a:lnTo>
                    <a:cubicBezTo>
                      <a:pt x="51738" y="108314"/>
                      <a:pt x="56588" y="129921"/>
                      <a:pt x="56588" y="129921"/>
                    </a:cubicBezTo>
                    <a:cubicBezTo>
                      <a:pt x="56588" y="129921"/>
                      <a:pt x="62104" y="108314"/>
                      <a:pt x="65814" y="95741"/>
                    </a:cubicBezTo>
                    <a:lnTo>
                      <a:pt x="94631" y="0"/>
                    </a:lnTo>
                    <a:lnTo>
                      <a:pt x="116410" y="0"/>
                    </a:lnTo>
                    <a:lnTo>
                      <a:pt x="145227" y="95741"/>
                    </a:lnTo>
                    <a:cubicBezTo>
                      <a:pt x="149222" y="109245"/>
                      <a:pt x="154072" y="129921"/>
                      <a:pt x="154072" y="129921"/>
                    </a:cubicBezTo>
                    <a:cubicBezTo>
                      <a:pt x="154072" y="129921"/>
                      <a:pt x="159018" y="108873"/>
                      <a:pt x="162917" y="95741"/>
                    </a:cubicBezTo>
                    <a:lnTo>
                      <a:pt x="191734" y="0"/>
                    </a:lnTo>
                    <a:lnTo>
                      <a:pt x="210090" y="0"/>
                    </a:lnTo>
                    <a:lnTo>
                      <a:pt x="165295" y="150038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7B63DD9F-F0B4-48B7-F034-6EA4027A2D88}"/>
                  </a:ext>
                </a:extLst>
              </p:cNvPr>
              <p:cNvSpPr/>
              <p:nvPr/>
            </p:nvSpPr>
            <p:spPr>
              <a:xfrm>
                <a:off x="5146838" y="3352071"/>
                <a:ext cx="128108" cy="156650"/>
              </a:xfrm>
              <a:custGeom>
                <a:avLst/>
                <a:gdLst>
                  <a:gd name="connsiteX0" fmla="*/ 19877 w 128108"/>
                  <a:gd name="connsiteY0" fmla="*/ 84006 h 156650"/>
                  <a:gd name="connsiteX1" fmla="*/ 70759 w 128108"/>
                  <a:gd name="connsiteY1" fmla="*/ 141004 h 156650"/>
                  <a:gd name="connsiteX2" fmla="*/ 113937 w 128108"/>
                  <a:gd name="connsiteY2" fmla="*/ 125730 h 156650"/>
                  <a:gd name="connsiteX3" fmla="*/ 123163 w 128108"/>
                  <a:gd name="connsiteY3" fmla="*/ 138303 h 156650"/>
                  <a:gd name="connsiteX4" fmla="*/ 70759 w 128108"/>
                  <a:gd name="connsiteY4" fmla="*/ 156650 h 156650"/>
                  <a:gd name="connsiteX5" fmla="*/ 0 w 128108"/>
                  <a:gd name="connsiteY5" fmla="*/ 79815 h 156650"/>
                  <a:gd name="connsiteX6" fmla="*/ 65623 w 128108"/>
                  <a:gd name="connsiteY6" fmla="*/ 0 h 156650"/>
                  <a:gd name="connsiteX7" fmla="*/ 128108 w 128108"/>
                  <a:gd name="connsiteY7" fmla="*/ 84006 h 156650"/>
                  <a:gd name="connsiteX8" fmla="*/ 19877 w 128108"/>
                  <a:gd name="connsiteY8" fmla="*/ 84006 h 156650"/>
                  <a:gd name="connsiteX9" fmla="*/ 65528 w 128108"/>
                  <a:gd name="connsiteY9" fmla="*/ 14994 h 156650"/>
                  <a:gd name="connsiteX10" fmla="*/ 19877 w 128108"/>
                  <a:gd name="connsiteY10" fmla="*/ 69012 h 156650"/>
                  <a:gd name="connsiteX11" fmla="*/ 108802 w 128108"/>
                  <a:gd name="connsiteY11" fmla="*/ 69012 h 156650"/>
                  <a:gd name="connsiteX12" fmla="*/ 65623 w 128108"/>
                  <a:gd name="connsiteY12" fmla="*/ 14994 h 156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8108" h="156650">
                    <a:moveTo>
                      <a:pt x="19877" y="84006"/>
                    </a:moveTo>
                    <a:cubicBezTo>
                      <a:pt x="21399" y="122377"/>
                      <a:pt x="44700" y="141004"/>
                      <a:pt x="70759" y="141004"/>
                    </a:cubicBezTo>
                    <a:cubicBezTo>
                      <a:pt x="88829" y="141004"/>
                      <a:pt x="103285" y="133833"/>
                      <a:pt x="113937" y="125730"/>
                    </a:cubicBezTo>
                    <a:lnTo>
                      <a:pt x="123163" y="138303"/>
                    </a:lnTo>
                    <a:cubicBezTo>
                      <a:pt x="109087" y="149106"/>
                      <a:pt x="92824" y="156650"/>
                      <a:pt x="70759" y="156650"/>
                    </a:cubicBezTo>
                    <a:cubicBezTo>
                      <a:pt x="30910" y="156650"/>
                      <a:pt x="0" y="129642"/>
                      <a:pt x="0" y="79815"/>
                    </a:cubicBezTo>
                    <a:cubicBezTo>
                      <a:pt x="0" y="26077"/>
                      <a:pt x="31575" y="0"/>
                      <a:pt x="65623" y="0"/>
                    </a:cubicBezTo>
                    <a:cubicBezTo>
                      <a:pt x="113747" y="0"/>
                      <a:pt x="128108" y="36881"/>
                      <a:pt x="128108" y="84006"/>
                    </a:cubicBezTo>
                    <a:lnTo>
                      <a:pt x="19877" y="84006"/>
                    </a:lnTo>
                    <a:close/>
                    <a:moveTo>
                      <a:pt x="65528" y="14994"/>
                    </a:moveTo>
                    <a:cubicBezTo>
                      <a:pt x="40991" y="14994"/>
                      <a:pt x="22350" y="32969"/>
                      <a:pt x="19877" y="69012"/>
                    </a:cubicBezTo>
                    <a:lnTo>
                      <a:pt x="108802" y="69012"/>
                    </a:lnTo>
                    <a:cubicBezTo>
                      <a:pt x="108231" y="32690"/>
                      <a:pt x="92824" y="14994"/>
                      <a:pt x="65623" y="14994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73C5BB2C-B6B7-7CDD-5797-700C224EE123}"/>
                  </a:ext>
                </a:extLst>
              </p:cNvPr>
              <p:cNvSpPr/>
              <p:nvPr/>
            </p:nvSpPr>
            <p:spPr>
              <a:xfrm>
                <a:off x="5314796" y="3351978"/>
                <a:ext cx="81506" cy="153390"/>
              </a:xfrm>
              <a:custGeom>
                <a:avLst/>
                <a:gdLst>
                  <a:gd name="connsiteX0" fmla="*/ 76370 w 81506"/>
                  <a:gd name="connsiteY0" fmla="*/ 21700 h 153390"/>
                  <a:gd name="connsiteX1" fmla="*/ 59822 w 81506"/>
                  <a:gd name="connsiteY1" fmla="*/ 17509 h 153390"/>
                  <a:gd name="connsiteX2" fmla="*/ 19687 w 81506"/>
                  <a:gd name="connsiteY2" fmla="*/ 46287 h 153390"/>
                  <a:gd name="connsiteX3" fmla="*/ 19687 w 81506"/>
                  <a:gd name="connsiteY3" fmla="*/ 153391 h 153390"/>
                  <a:gd name="connsiteX4" fmla="*/ 951 w 81506"/>
                  <a:gd name="connsiteY4" fmla="*/ 153391 h 153390"/>
                  <a:gd name="connsiteX5" fmla="*/ 951 w 81506"/>
                  <a:gd name="connsiteY5" fmla="*/ 30641 h 153390"/>
                  <a:gd name="connsiteX6" fmla="*/ 0 w 81506"/>
                  <a:gd name="connsiteY6" fmla="*/ 3353 h 153390"/>
                  <a:gd name="connsiteX7" fmla="*/ 15027 w 81506"/>
                  <a:gd name="connsiteY7" fmla="*/ 3353 h 153390"/>
                  <a:gd name="connsiteX8" fmla="*/ 16834 w 81506"/>
                  <a:gd name="connsiteY8" fmla="*/ 28219 h 153390"/>
                  <a:gd name="connsiteX9" fmla="*/ 63721 w 81506"/>
                  <a:gd name="connsiteY9" fmla="*/ 0 h 153390"/>
                  <a:gd name="connsiteX10" fmla="*/ 81506 w 81506"/>
                  <a:gd name="connsiteY10" fmla="*/ 2701 h 153390"/>
                  <a:gd name="connsiteX11" fmla="*/ 76275 w 81506"/>
                  <a:gd name="connsiteY11" fmla="*/ 21607 h 153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1506" h="153390">
                    <a:moveTo>
                      <a:pt x="76370" y="21700"/>
                    </a:moveTo>
                    <a:cubicBezTo>
                      <a:pt x="71425" y="18999"/>
                      <a:pt x="66289" y="17509"/>
                      <a:pt x="59822" y="17509"/>
                    </a:cubicBezTo>
                    <a:cubicBezTo>
                      <a:pt x="41086" y="17509"/>
                      <a:pt x="29768" y="28871"/>
                      <a:pt x="19687" y="46287"/>
                    </a:cubicBezTo>
                    <a:lnTo>
                      <a:pt x="19687" y="153391"/>
                    </a:lnTo>
                    <a:lnTo>
                      <a:pt x="951" y="153391"/>
                    </a:lnTo>
                    <a:lnTo>
                      <a:pt x="951" y="30641"/>
                    </a:lnTo>
                    <a:cubicBezTo>
                      <a:pt x="951" y="25519"/>
                      <a:pt x="380" y="8475"/>
                      <a:pt x="0" y="3353"/>
                    </a:cubicBezTo>
                    <a:lnTo>
                      <a:pt x="15027" y="3353"/>
                    </a:lnTo>
                    <a:lnTo>
                      <a:pt x="16834" y="28219"/>
                    </a:lnTo>
                    <a:cubicBezTo>
                      <a:pt x="26059" y="11083"/>
                      <a:pt x="41371" y="0"/>
                      <a:pt x="63721" y="0"/>
                    </a:cubicBezTo>
                    <a:cubicBezTo>
                      <a:pt x="70189" y="0"/>
                      <a:pt x="76275" y="931"/>
                      <a:pt x="81506" y="2701"/>
                    </a:cubicBezTo>
                    <a:lnTo>
                      <a:pt x="76275" y="21607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6243E384-8FC3-EE96-2F82-3DDD5F678124}"/>
                  </a:ext>
                </a:extLst>
              </p:cNvPr>
              <p:cNvSpPr/>
              <p:nvPr/>
            </p:nvSpPr>
            <p:spPr>
              <a:xfrm>
                <a:off x="5510715" y="3289300"/>
                <a:ext cx="123923" cy="219422"/>
              </a:xfrm>
              <a:custGeom>
                <a:avLst/>
                <a:gdLst>
                  <a:gd name="connsiteX0" fmla="*/ 63436 w 123923"/>
                  <a:gd name="connsiteY0" fmla="*/ 219422 h 219422"/>
                  <a:gd name="connsiteX1" fmla="*/ 17119 w 123923"/>
                  <a:gd name="connsiteY1" fmla="*/ 199026 h 219422"/>
                  <a:gd name="connsiteX2" fmla="*/ 15597 w 123923"/>
                  <a:gd name="connsiteY2" fmla="*/ 216162 h 219422"/>
                  <a:gd name="connsiteX3" fmla="*/ 0 w 123923"/>
                  <a:gd name="connsiteY3" fmla="*/ 216162 h 219422"/>
                  <a:gd name="connsiteX4" fmla="*/ 951 w 123923"/>
                  <a:gd name="connsiteY4" fmla="*/ 187943 h 219422"/>
                  <a:gd name="connsiteX5" fmla="*/ 951 w 123923"/>
                  <a:gd name="connsiteY5" fmla="*/ 0 h 219422"/>
                  <a:gd name="connsiteX6" fmla="*/ 19687 w 123923"/>
                  <a:gd name="connsiteY6" fmla="*/ 0 h 219422"/>
                  <a:gd name="connsiteX7" fmla="*/ 19687 w 123923"/>
                  <a:gd name="connsiteY7" fmla="*/ 86707 h 219422"/>
                  <a:gd name="connsiteX8" fmla="*/ 65053 w 123923"/>
                  <a:gd name="connsiteY8" fmla="*/ 62679 h 219422"/>
                  <a:gd name="connsiteX9" fmla="*/ 123924 w 123923"/>
                  <a:gd name="connsiteY9" fmla="*/ 140445 h 219422"/>
                  <a:gd name="connsiteX10" fmla="*/ 63531 w 123923"/>
                  <a:gd name="connsiteY10" fmla="*/ 219422 h 219422"/>
                  <a:gd name="connsiteX11" fmla="*/ 60963 w 123923"/>
                  <a:gd name="connsiteY11" fmla="*/ 78046 h 219422"/>
                  <a:gd name="connsiteX12" fmla="*/ 19592 w 123923"/>
                  <a:gd name="connsiteY12" fmla="*/ 105334 h 219422"/>
                  <a:gd name="connsiteX13" fmla="*/ 19592 w 123923"/>
                  <a:gd name="connsiteY13" fmla="*/ 186080 h 219422"/>
                  <a:gd name="connsiteX14" fmla="*/ 58776 w 123923"/>
                  <a:gd name="connsiteY14" fmla="*/ 204055 h 219422"/>
                  <a:gd name="connsiteX15" fmla="*/ 104141 w 123923"/>
                  <a:gd name="connsiteY15" fmla="*/ 141004 h 219422"/>
                  <a:gd name="connsiteX16" fmla="*/ 60963 w 123923"/>
                  <a:gd name="connsiteY16" fmla="*/ 77953 h 219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3923" h="219422">
                    <a:moveTo>
                      <a:pt x="63436" y="219422"/>
                    </a:moveTo>
                    <a:cubicBezTo>
                      <a:pt x="41086" y="219422"/>
                      <a:pt x="27010" y="211040"/>
                      <a:pt x="17119" y="199026"/>
                    </a:cubicBezTo>
                    <a:lnTo>
                      <a:pt x="15597" y="216162"/>
                    </a:lnTo>
                    <a:lnTo>
                      <a:pt x="0" y="216162"/>
                    </a:lnTo>
                    <a:cubicBezTo>
                      <a:pt x="285" y="209550"/>
                      <a:pt x="951" y="195114"/>
                      <a:pt x="951" y="187943"/>
                    </a:cubicBezTo>
                    <a:lnTo>
                      <a:pt x="951" y="0"/>
                    </a:lnTo>
                    <a:lnTo>
                      <a:pt x="19687" y="0"/>
                    </a:lnTo>
                    <a:lnTo>
                      <a:pt x="19687" y="86707"/>
                    </a:lnTo>
                    <a:cubicBezTo>
                      <a:pt x="27961" y="75904"/>
                      <a:pt x="40801" y="62679"/>
                      <a:pt x="65053" y="62679"/>
                    </a:cubicBezTo>
                    <a:cubicBezTo>
                      <a:pt x="100908" y="62679"/>
                      <a:pt x="123924" y="92668"/>
                      <a:pt x="123924" y="140445"/>
                    </a:cubicBezTo>
                    <a:cubicBezTo>
                      <a:pt x="123924" y="184311"/>
                      <a:pt x="103381" y="219422"/>
                      <a:pt x="63531" y="219422"/>
                    </a:cubicBezTo>
                    <a:close/>
                    <a:moveTo>
                      <a:pt x="60963" y="78046"/>
                    </a:moveTo>
                    <a:cubicBezTo>
                      <a:pt x="39849" y="78046"/>
                      <a:pt x="26059" y="95462"/>
                      <a:pt x="19592" y="105334"/>
                    </a:cubicBezTo>
                    <a:lnTo>
                      <a:pt x="19592" y="186080"/>
                    </a:lnTo>
                    <a:cubicBezTo>
                      <a:pt x="29673" y="196325"/>
                      <a:pt x="39849" y="204055"/>
                      <a:pt x="58776" y="204055"/>
                    </a:cubicBezTo>
                    <a:cubicBezTo>
                      <a:pt x="85405" y="204055"/>
                      <a:pt x="104141" y="180679"/>
                      <a:pt x="104141" y="141004"/>
                    </a:cubicBezTo>
                    <a:cubicBezTo>
                      <a:pt x="104141" y="93878"/>
                      <a:pt x="82647" y="77953"/>
                      <a:pt x="60963" y="77953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657252B8-62B4-390A-21E7-59E0768D4B42}"/>
                  </a:ext>
                </a:extLst>
              </p:cNvPr>
              <p:cNvSpPr/>
              <p:nvPr/>
            </p:nvSpPr>
            <p:spPr>
              <a:xfrm>
                <a:off x="5668021" y="3352071"/>
                <a:ext cx="128108" cy="156650"/>
              </a:xfrm>
              <a:custGeom>
                <a:avLst/>
                <a:gdLst>
                  <a:gd name="connsiteX0" fmla="*/ 19877 w 128108"/>
                  <a:gd name="connsiteY0" fmla="*/ 84006 h 156650"/>
                  <a:gd name="connsiteX1" fmla="*/ 70759 w 128108"/>
                  <a:gd name="connsiteY1" fmla="*/ 141004 h 156650"/>
                  <a:gd name="connsiteX2" fmla="*/ 113937 w 128108"/>
                  <a:gd name="connsiteY2" fmla="*/ 125730 h 156650"/>
                  <a:gd name="connsiteX3" fmla="*/ 123163 w 128108"/>
                  <a:gd name="connsiteY3" fmla="*/ 138303 h 156650"/>
                  <a:gd name="connsiteX4" fmla="*/ 70759 w 128108"/>
                  <a:gd name="connsiteY4" fmla="*/ 156650 h 156650"/>
                  <a:gd name="connsiteX5" fmla="*/ 0 w 128108"/>
                  <a:gd name="connsiteY5" fmla="*/ 79815 h 156650"/>
                  <a:gd name="connsiteX6" fmla="*/ 65623 w 128108"/>
                  <a:gd name="connsiteY6" fmla="*/ 0 h 156650"/>
                  <a:gd name="connsiteX7" fmla="*/ 128108 w 128108"/>
                  <a:gd name="connsiteY7" fmla="*/ 84006 h 156650"/>
                  <a:gd name="connsiteX8" fmla="*/ 19877 w 128108"/>
                  <a:gd name="connsiteY8" fmla="*/ 84006 h 156650"/>
                  <a:gd name="connsiteX9" fmla="*/ 65528 w 128108"/>
                  <a:gd name="connsiteY9" fmla="*/ 14994 h 156650"/>
                  <a:gd name="connsiteX10" fmla="*/ 19877 w 128108"/>
                  <a:gd name="connsiteY10" fmla="*/ 69012 h 156650"/>
                  <a:gd name="connsiteX11" fmla="*/ 108802 w 128108"/>
                  <a:gd name="connsiteY11" fmla="*/ 69012 h 156650"/>
                  <a:gd name="connsiteX12" fmla="*/ 65623 w 128108"/>
                  <a:gd name="connsiteY12" fmla="*/ 14994 h 156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8108" h="156650">
                    <a:moveTo>
                      <a:pt x="19877" y="84006"/>
                    </a:moveTo>
                    <a:cubicBezTo>
                      <a:pt x="21399" y="122377"/>
                      <a:pt x="44700" y="141004"/>
                      <a:pt x="70759" y="141004"/>
                    </a:cubicBezTo>
                    <a:cubicBezTo>
                      <a:pt x="88829" y="141004"/>
                      <a:pt x="103285" y="133833"/>
                      <a:pt x="113937" y="125730"/>
                    </a:cubicBezTo>
                    <a:lnTo>
                      <a:pt x="123163" y="138303"/>
                    </a:lnTo>
                    <a:cubicBezTo>
                      <a:pt x="109087" y="149106"/>
                      <a:pt x="92824" y="156650"/>
                      <a:pt x="70759" y="156650"/>
                    </a:cubicBezTo>
                    <a:cubicBezTo>
                      <a:pt x="30910" y="156650"/>
                      <a:pt x="0" y="129642"/>
                      <a:pt x="0" y="79815"/>
                    </a:cubicBezTo>
                    <a:cubicBezTo>
                      <a:pt x="0" y="26077"/>
                      <a:pt x="31575" y="0"/>
                      <a:pt x="65623" y="0"/>
                    </a:cubicBezTo>
                    <a:cubicBezTo>
                      <a:pt x="113747" y="0"/>
                      <a:pt x="128108" y="36881"/>
                      <a:pt x="128108" y="84006"/>
                    </a:cubicBezTo>
                    <a:lnTo>
                      <a:pt x="19877" y="84006"/>
                    </a:lnTo>
                    <a:close/>
                    <a:moveTo>
                      <a:pt x="65528" y="14994"/>
                    </a:moveTo>
                    <a:cubicBezTo>
                      <a:pt x="40991" y="14994"/>
                      <a:pt x="22350" y="32969"/>
                      <a:pt x="19877" y="69012"/>
                    </a:cubicBezTo>
                    <a:lnTo>
                      <a:pt x="108802" y="69012"/>
                    </a:lnTo>
                    <a:cubicBezTo>
                      <a:pt x="108231" y="32690"/>
                      <a:pt x="92824" y="14994"/>
                      <a:pt x="65623" y="14994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B960E4B3-C3D2-06A5-8B9B-03B3C31CB6DD}"/>
                  </a:ext>
                </a:extLst>
              </p:cNvPr>
              <p:cNvSpPr/>
              <p:nvPr/>
            </p:nvSpPr>
            <p:spPr>
              <a:xfrm>
                <a:off x="5836835" y="3289300"/>
                <a:ext cx="113461" cy="216162"/>
              </a:xfrm>
              <a:custGeom>
                <a:avLst/>
                <a:gdLst>
                  <a:gd name="connsiteX0" fmla="*/ 94726 w 113461"/>
                  <a:gd name="connsiteY0" fmla="*/ 216069 h 216162"/>
                  <a:gd name="connsiteX1" fmla="*/ 94726 w 113461"/>
                  <a:gd name="connsiteY1" fmla="*/ 120701 h 216162"/>
                  <a:gd name="connsiteX2" fmla="*/ 58586 w 113461"/>
                  <a:gd name="connsiteY2" fmla="*/ 78418 h 216162"/>
                  <a:gd name="connsiteX3" fmla="*/ 18736 w 113461"/>
                  <a:gd name="connsiteY3" fmla="*/ 102726 h 216162"/>
                  <a:gd name="connsiteX4" fmla="*/ 18736 w 113461"/>
                  <a:gd name="connsiteY4" fmla="*/ 216162 h 216162"/>
                  <a:gd name="connsiteX5" fmla="*/ 0 w 113461"/>
                  <a:gd name="connsiteY5" fmla="*/ 216162 h 216162"/>
                  <a:gd name="connsiteX6" fmla="*/ 0 w 113461"/>
                  <a:gd name="connsiteY6" fmla="*/ 0 h 216162"/>
                  <a:gd name="connsiteX7" fmla="*/ 18736 w 113461"/>
                  <a:gd name="connsiteY7" fmla="*/ 0 h 216162"/>
                  <a:gd name="connsiteX8" fmla="*/ 18736 w 113461"/>
                  <a:gd name="connsiteY8" fmla="*/ 84658 h 216162"/>
                  <a:gd name="connsiteX9" fmla="*/ 62580 w 113461"/>
                  <a:gd name="connsiteY9" fmla="*/ 62772 h 216162"/>
                  <a:gd name="connsiteX10" fmla="*/ 113462 w 113461"/>
                  <a:gd name="connsiteY10" fmla="*/ 122191 h 216162"/>
                  <a:gd name="connsiteX11" fmla="*/ 113462 w 113461"/>
                  <a:gd name="connsiteY11" fmla="*/ 216162 h 216162"/>
                  <a:gd name="connsiteX12" fmla="*/ 94726 w 113461"/>
                  <a:gd name="connsiteY12" fmla="*/ 216162 h 216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3461" h="216162">
                    <a:moveTo>
                      <a:pt x="94726" y="216069"/>
                    </a:moveTo>
                    <a:lnTo>
                      <a:pt x="94726" y="120701"/>
                    </a:lnTo>
                    <a:cubicBezTo>
                      <a:pt x="94726" y="93133"/>
                      <a:pt x="83694" y="78418"/>
                      <a:pt x="58586" y="78418"/>
                    </a:cubicBezTo>
                    <a:cubicBezTo>
                      <a:pt x="39850" y="78418"/>
                      <a:pt x="26725" y="90991"/>
                      <a:pt x="18736" y="102726"/>
                    </a:cubicBezTo>
                    <a:lnTo>
                      <a:pt x="18736" y="216162"/>
                    </a:lnTo>
                    <a:lnTo>
                      <a:pt x="0" y="216162"/>
                    </a:lnTo>
                    <a:lnTo>
                      <a:pt x="0" y="0"/>
                    </a:lnTo>
                    <a:lnTo>
                      <a:pt x="18736" y="0"/>
                    </a:lnTo>
                    <a:lnTo>
                      <a:pt x="18736" y="84658"/>
                    </a:lnTo>
                    <a:cubicBezTo>
                      <a:pt x="28532" y="71713"/>
                      <a:pt x="43844" y="62772"/>
                      <a:pt x="62580" y="62772"/>
                    </a:cubicBezTo>
                    <a:cubicBezTo>
                      <a:pt x="101193" y="62772"/>
                      <a:pt x="113462" y="86800"/>
                      <a:pt x="113462" y="122191"/>
                    </a:cubicBezTo>
                    <a:lnTo>
                      <a:pt x="113462" y="216162"/>
                    </a:lnTo>
                    <a:lnTo>
                      <a:pt x="94726" y="21616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559287CD-C5CB-A6DA-1A5C-E24EEDD8DD8F}"/>
                  </a:ext>
                </a:extLst>
              </p:cNvPr>
              <p:cNvSpPr/>
              <p:nvPr/>
            </p:nvSpPr>
            <p:spPr>
              <a:xfrm>
                <a:off x="5999371" y="3289300"/>
                <a:ext cx="21779" cy="216069"/>
              </a:xfrm>
              <a:custGeom>
                <a:avLst/>
                <a:gdLst>
                  <a:gd name="connsiteX0" fmla="*/ 0 w 21779"/>
                  <a:gd name="connsiteY0" fmla="*/ 23097 h 216069"/>
                  <a:gd name="connsiteX1" fmla="*/ 0 w 21779"/>
                  <a:gd name="connsiteY1" fmla="*/ 0 h 216069"/>
                  <a:gd name="connsiteX2" fmla="*/ 21779 w 21779"/>
                  <a:gd name="connsiteY2" fmla="*/ 0 h 216069"/>
                  <a:gd name="connsiteX3" fmla="*/ 21779 w 21779"/>
                  <a:gd name="connsiteY3" fmla="*/ 23097 h 216069"/>
                  <a:gd name="connsiteX4" fmla="*/ 0 w 21779"/>
                  <a:gd name="connsiteY4" fmla="*/ 23097 h 216069"/>
                  <a:gd name="connsiteX5" fmla="*/ 1522 w 21779"/>
                  <a:gd name="connsiteY5" fmla="*/ 216069 h 216069"/>
                  <a:gd name="connsiteX6" fmla="*/ 1522 w 21779"/>
                  <a:gd name="connsiteY6" fmla="*/ 66032 h 216069"/>
                  <a:gd name="connsiteX7" fmla="*/ 20258 w 21779"/>
                  <a:gd name="connsiteY7" fmla="*/ 66032 h 216069"/>
                  <a:gd name="connsiteX8" fmla="*/ 20258 w 21779"/>
                  <a:gd name="connsiteY8" fmla="*/ 216069 h 216069"/>
                  <a:gd name="connsiteX9" fmla="*/ 1522 w 21779"/>
                  <a:gd name="connsiteY9" fmla="*/ 216069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1779" h="216069">
                    <a:moveTo>
                      <a:pt x="0" y="23097"/>
                    </a:moveTo>
                    <a:lnTo>
                      <a:pt x="0" y="0"/>
                    </a:lnTo>
                    <a:lnTo>
                      <a:pt x="21779" y="0"/>
                    </a:lnTo>
                    <a:lnTo>
                      <a:pt x="21779" y="23097"/>
                    </a:lnTo>
                    <a:lnTo>
                      <a:pt x="0" y="23097"/>
                    </a:lnTo>
                    <a:close/>
                    <a:moveTo>
                      <a:pt x="1522" y="216069"/>
                    </a:moveTo>
                    <a:lnTo>
                      <a:pt x="1522" y="66032"/>
                    </a:lnTo>
                    <a:lnTo>
                      <a:pt x="20258" y="66032"/>
                    </a:lnTo>
                    <a:lnTo>
                      <a:pt x="20258" y="216069"/>
                    </a:lnTo>
                    <a:lnTo>
                      <a:pt x="1522" y="21606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ACF1837D-4E66-2C5D-7D96-E7D8F510AF15}"/>
                  </a:ext>
                </a:extLst>
              </p:cNvPr>
              <p:cNvSpPr/>
              <p:nvPr/>
            </p:nvSpPr>
            <p:spPr>
              <a:xfrm>
                <a:off x="6069179" y="3351978"/>
                <a:ext cx="114222" cy="153390"/>
              </a:xfrm>
              <a:custGeom>
                <a:avLst/>
                <a:gdLst>
                  <a:gd name="connsiteX0" fmla="*/ 95677 w 114222"/>
                  <a:gd name="connsiteY0" fmla="*/ 153391 h 153390"/>
                  <a:gd name="connsiteX1" fmla="*/ 95677 w 114222"/>
                  <a:gd name="connsiteY1" fmla="*/ 58301 h 153390"/>
                  <a:gd name="connsiteX2" fmla="*/ 59537 w 114222"/>
                  <a:gd name="connsiteY2" fmla="*/ 15646 h 153390"/>
                  <a:gd name="connsiteX3" fmla="*/ 19687 w 114222"/>
                  <a:gd name="connsiteY3" fmla="*/ 39954 h 153390"/>
                  <a:gd name="connsiteX4" fmla="*/ 19687 w 114222"/>
                  <a:gd name="connsiteY4" fmla="*/ 153391 h 153390"/>
                  <a:gd name="connsiteX5" fmla="*/ 951 w 114222"/>
                  <a:gd name="connsiteY5" fmla="*/ 153391 h 153390"/>
                  <a:gd name="connsiteX6" fmla="*/ 951 w 114222"/>
                  <a:gd name="connsiteY6" fmla="*/ 30920 h 153390"/>
                  <a:gd name="connsiteX7" fmla="*/ 0 w 114222"/>
                  <a:gd name="connsiteY7" fmla="*/ 3353 h 153390"/>
                  <a:gd name="connsiteX8" fmla="*/ 15598 w 114222"/>
                  <a:gd name="connsiteY8" fmla="*/ 3353 h 153390"/>
                  <a:gd name="connsiteX9" fmla="*/ 17119 w 114222"/>
                  <a:gd name="connsiteY9" fmla="*/ 24028 h 153390"/>
                  <a:gd name="connsiteX10" fmla="*/ 63056 w 114222"/>
                  <a:gd name="connsiteY10" fmla="*/ 0 h 153390"/>
                  <a:gd name="connsiteX11" fmla="*/ 114223 w 114222"/>
                  <a:gd name="connsiteY11" fmla="*/ 59419 h 153390"/>
                  <a:gd name="connsiteX12" fmla="*/ 114223 w 114222"/>
                  <a:gd name="connsiteY12" fmla="*/ 153391 h 153390"/>
                  <a:gd name="connsiteX13" fmla="*/ 95487 w 114222"/>
                  <a:gd name="connsiteY13" fmla="*/ 153391 h 153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14222" h="153390">
                    <a:moveTo>
                      <a:pt x="95677" y="153391"/>
                    </a:moveTo>
                    <a:lnTo>
                      <a:pt x="95677" y="58301"/>
                    </a:lnTo>
                    <a:cubicBezTo>
                      <a:pt x="95677" y="31013"/>
                      <a:pt x="84359" y="15646"/>
                      <a:pt x="59537" y="15646"/>
                    </a:cubicBezTo>
                    <a:cubicBezTo>
                      <a:pt x="39279" y="15646"/>
                      <a:pt x="27010" y="29151"/>
                      <a:pt x="19687" y="39954"/>
                    </a:cubicBezTo>
                    <a:lnTo>
                      <a:pt x="19687" y="153391"/>
                    </a:lnTo>
                    <a:lnTo>
                      <a:pt x="951" y="153391"/>
                    </a:lnTo>
                    <a:lnTo>
                      <a:pt x="951" y="30920"/>
                    </a:lnTo>
                    <a:cubicBezTo>
                      <a:pt x="951" y="25798"/>
                      <a:pt x="381" y="8382"/>
                      <a:pt x="0" y="3353"/>
                    </a:cubicBezTo>
                    <a:lnTo>
                      <a:pt x="15598" y="3353"/>
                    </a:lnTo>
                    <a:lnTo>
                      <a:pt x="17119" y="24028"/>
                    </a:lnTo>
                    <a:cubicBezTo>
                      <a:pt x="26344" y="10803"/>
                      <a:pt x="42513" y="0"/>
                      <a:pt x="63056" y="0"/>
                    </a:cubicBezTo>
                    <a:cubicBezTo>
                      <a:pt x="100432" y="0"/>
                      <a:pt x="114223" y="23097"/>
                      <a:pt x="114223" y="59419"/>
                    </a:cubicBezTo>
                    <a:lnTo>
                      <a:pt x="114223" y="153391"/>
                    </a:lnTo>
                    <a:lnTo>
                      <a:pt x="95487" y="153391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ABDDF7EE-ED2A-D177-4008-41EF5BD37A2F}"/>
                  </a:ext>
                </a:extLst>
              </p:cNvPr>
              <p:cNvSpPr/>
              <p:nvPr/>
            </p:nvSpPr>
            <p:spPr>
              <a:xfrm>
                <a:off x="6224013" y="3289300"/>
                <a:ext cx="125730" cy="219328"/>
              </a:xfrm>
              <a:custGeom>
                <a:avLst/>
                <a:gdLst>
                  <a:gd name="connsiteX0" fmla="*/ 109753 w 125730"/>
                  <a:gd name="connsiteY0" fmla="*/ 216069 h 219328"/>
                  <a:gd name="connsiteX1" fmla="*/ 108231 w 125730"/>
                  <a:gd name="connsiteY1" fmla="*/ 192320 h 219328"/>
                  <a:gd name="connsiteX2" fmla="*/ 60392 w 125730"/>
                  <a:gd name="connsiteY2" fmla="*/ 219329 h 219328"/>
                  <a:gd name="connsiteX3" fmla="*/ 0 w 125730"/>
                  <a:gd name="connsiteY3" fmla="*/ 140352 h 219328"/>
                  <a:gd name="connsiteX4" fmla="*/ 63151 w 125730"/>
                  <a:gd name="connsiteY4" fmla="*/ 62586 h 219328"/>
                  <a:gd name="connsiteX5" fmla="*/ 106044 w 125730"/>
                  <a:gd name="connsiteY5" fmla="*/ 79350 h 219328"/>
                  <a:gd name="connsiteX6" fmla="*/ 106044 w 125730"/>
                  <a:gd name="connsiteY6" fmla="*/ 0 h 219328"/>
                  <a:gd name="connsiteX7" fmla="*/ 124779 w 125730"/>
                  <a:gd name="connsiteY7" fmla="*/ 0 h 219328"/>
                  <a:gd name="connsiteX8" fmla="*/ 124779 w 125730"/>
                  <a:gd name="connsiteY8" fmla="*/ 187850 h 219328"/>
                  <a:gd name="connsiteX9" fmla="*/ 125730 w 125730"/>
                  <a:gd name="connsiteY9" fmla="*/ 216069 h 219328"/>
                  <a:gd name="connsiteX10" fmla="*/ 109753 w 125730"/>
                  <a:gd name="connsiteY10" fmla="*/ 216069 h 219328"/>
                  <a:gd name="connsiteX11" fmla="*/ 106044 w 125730"/>
                  <a:gd name="connsiteY11" fmla="*/ 95369 h 219328"/>
                  <a:gd name="connsiteX12" fmla="*/ 67145 w 125730"/>
                  <a:gd name="connsiteY12" fmla="*/ 77953 h 219328"/>
                  <a:gd name="connsiteX13" fmla="*/ 19592 w 125730"/>
                  <a:gd name="connsiteY13" fmla="*/ 141004 h 219328"/>
                  <a:gd name="connsiteX14" fmla="*/ 64958 w 125730"/>
                  <a:gd name="connsiteY14" fmla="*/ 204055 h 219328"/>
                  <a:gd name="connsiteX15" fmla="*/ 106044 w 125730"/>
                  <a:gd name="connsiteY15" fmla="*/ 177046 h 219328"/>
                  <a:gd name="connsiteX16" fmla="*/ 106044 w 125730"/>
                  <a:gd name="connsiteY16" fmla="*/ 95462 h 21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5730" h="219328">
                    <a:moveTo>
                      <a:pt x="109753" y="216069"/>
                    </a:moveTo>
                    <a:lnTo>
                      <a:pt x="108231" y="192320"/>
                    </a:lnTo>
                    <a:cubicBezTo>
                      <a:pt x="99386" y="204893"/>
                      <a:pt x="84645" y="219329"/>
                      <a:pt x="60392" y="219329"/>
                    </a:cubicBezTo>
                    <a:cubicBezTo>
                      <a:pt x="19592" y="219329"/>
                      <a:pt x="0" y="183938"/>
                      <a:pt x="0" y="140352"/>
                    </a:cubicBezTo>
                    <a:cubicBezTo>
                      <a:pt x="0" y="91736"/>
                      <a:pt x="28151" y="62586"/>
                      <a:pt x="63151" y="62586"/>
                    </a:cubicBezTo>
                    <a:cubicBezTo>
                      <a:pt x="82172" y="62586"/>
                      <a:pt x="97199" y="70409"/>
                      <a:pt x="106044" y="79350"/>
                    </a:cubicBezTo>
                    <a:lnTo>
                      <a:pt x="106044" y="0"/>
                    </a:lnTo>
                    <a:lnTo>
                      <a:pt x="124779" y="0"/>
                    </a:lnTo>
                    <a:lnTo>
                      <a:pt x="124779" y="187850"/>
                    </a:lnTo>
                    <a:cubicBezTo>
                      <a:pt x="124779" y="195021"/>
                      <a:pt x="125350" y="209457"/>
                      <a:pt x="125730" y="216069"/>
                    </a:cubicBezTo>
                    <a:lnTo>
                      <a:pt x="109753" y="216069"/>
                    </a:lnTo>
                    <a:close/>
                    <a:moveTo>
                      <a:pt x="106044" y="95369"/>
                    </a:moveTo>
                    <a:cubicBezTo>
                      <a:pt x="96533" y="86335"/>
                      <a:pt x="86737" y="77953"/>
                      <a:pt x="67145" y="77953"/>
                    </a:cubicBezTo>
                    <a:cubicBezTo>
                      <a:pt x="47553" y="77953"/>
                      <a:pt x="19592" y="93878"/>
                      <a:pt x="19592" y="141004"/>
                    </a:cubicBezTo>
                    <a:cubicBezTo>
                      <a:pt x="19592" y="178257"/>
                      <a:pt x="36140" y="204055"/>
                      <a:pt x="64958" y="204055"/>
                    </a:cubicBezTo>
                    <a:cubicBezTo>
                      <a:pt x="84264" y="204055"/>
                      <a:pt x="97484" y="190271"/>
                      <a:pt x="106044" y="177046"/>
                    </a:cubicBezTo>
                    <a:lnTo>
                      <a:pt x="106044" y="9546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</p:grpSp>
        <p:grpSp>
          <p:nvGrpSpPr>
            <p:cNvPr id="8" name="Graphic 17">
              <a:extLst>
                <a:ext uri="{FF2B5EF4-FFF2-40B4-BE49-F238E27FC236}">
                  <a16:creationId xmlns:a16="http://schemas.microsoft.com/office/drawing/2014/main" id="{864E66EA-0B70-7F21-9B35-7B43AE3B1625}"/>
                </a:ext>
              </a:extLst>
            </p:cNvPr>
            <p:cNvGrpSpPr/>
            <p:nvPr/>
          </p:nvGrpSpPr>
          <p:grpSpPr>
            <a:xfrm>
              <a:off x="6465963" y="3289300"/>
              <a:ext cx="1730364" cy="282193"/>
              <a:chOff x="6465963" y="3289300"/>
              <a:chExt cx="1730364" cy="282193"/>
            </a:xfrm>
            <a:grpFill/>
          </p:grpSpPr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CC147F63-3F02-E07F-35C7-9CB94C57346A}"/>
                  </a:ext>
                </a:extLst>
              </p:cNvPr>
              <p:cNvSpPr/>
              <p:nvPr/>
            </p:nvSpPr>
            <p:spPr>
              <a:xfrm>
                <a:off x="6465963" y="3355424"/>
                <a:ext cx="145512" cy="216069"/>
              </a:xfrm>
              <a:custGeom>
                <a:avLst/>
                <a:gdLst>
                  <a:gd name="connsiteX0" fmla="*/ 93204 w 145512"/>
                  <a:gd name="connsiteY0" fmla="*/ 161121 h 216069"/>
                  <a:gd name="connsiteX1" fmla="*/ 18451 w 145512"/>
                  <a:gd name="connsiteY1" fmla="*/ 216069 h 216069"/>
                  <a:gd name="connsiteX2" fmla="*/ 13220 w 145512"/>
                  <a:gd name="connsiteY2" fmla="*/ 189061 h 216069"/>
                  <a:gd name="connsiteX3" fmla="*/ 58871 w 145512"/>
                  <a:gd name="connsiteY3" fmla="*/ 159072 h 216069"/>
                  <a:gd name="connsiteX4" fmla="*/ 61914 w 145512"/>
                  <a:gd name="connsiteY4" fmla="*/ 149479 h 216069"/>
                  <a:gd name="connsiteX5" fmla="*/ 0 w 145512"/>
                  <a:gd name="connsiteY5" fmla="*/ 0 h 216069"/>
                  <a:gd name="connsiteX6" fmla="*/ 36426 w 145512"/>
                  <a:gd name="connsiteY6" fmla="*/ 0 h 216069"/>
                  <a:gd name="connsiteX7" fmla="*/ 63056 w 145512"/>
                  <a:gd name="connsiteY7" fmla="*/ 68453 h 216069"/>
                  <a:gd name="connsiteX8" fmla="*/ 78368 w 145512"/>
                  <a:gd name="connsiteY8" fmla="*/ 114368 h 216069"/>
                  <a:gd name="connsiteX9" fmla="*/ 111179 w 145512"/>
                  <a:gd name="connsiteY9" fmla="*/ 0 h 216069"/>
                  <a:gd name="connsiteX10" fmla="*/ 145513 w 145512"/>
                  <a:gd name="connsiteY10" fmla="*/ 0 h 216069"/>
                  <a:gd name="connsiteX11" fmla="*/ 93109 w 145512"/>
                  <a:gd name="connsiteY11" fmla="*/ 161214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45512" h="216069">
                    <a:moveTo>
                      <a:pt x="93204" y="161121"/>
                    </a:moveTo>
                    <a:cubicBezTo>
                      <a:pt x="80650" y="199492"/>
                      <a:pt x="52118" y="211878"/>
                      <a:pt x="18451" y="216069"/>
                    </a:cubicBezTo>
                    <a:lnTo>
                      <a:pt x="13220" y="189061"/>
                    </a:lnTo>
                    <a:cubicBezTo>
                      <a:pt x="37472" y="185428"/>
                      <a:pt x="53640" y="175277"/>
                      <a:pt x="58871" y="159072"/>
                    </a:cubicBezTo>
                    <a:lnTo>
                      <a:pt x="61914" y="149479"/>
                    </a:lnTo>
                    <a:lnTo>
                      <a:pt x="0" y="0"/>
                    </a:lnTo>
                    <a:lnTo>
                      <a:pt x="36426" y="0"/>
                    </a:lnTo>
                    <a:lnTo>
                      <a:pt x="63056" y="68453"/>
                    </a:lnTo>
                    <a:cubicBezTo>
                      <a:pt x="70379" y="87638"/>
                      <a:pt x="78368" y="114368"/>
                      <a:pt x="78368" y="114368"/>
                    </a:cubicBezTo>
                    <a:lnTo>
                      <a:pt x="111179" y="0"/>
                    </a:lnTo>
                    <a:lnTo>
                      <a:pt x="145513" y="0"/>
                    </a:lnTo>
                    <a:lnTo>
                      <a:pt x="93109" y="161214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59B843D4-00E8-5135-191F-67D38F7B7FE2}"/>
                  </a:ext>
                </a:extLst>
              </p:cNvPr>
              <p:cNvSpPr/>
              <p:nvPr/>
            </p:nvSpPr>
            <p:spPr>
              <a:xfrm>
                <a:off x="6629927" y="3351140"/>
                <a:ext cx="147795" cy="158419"/>
              </a:xfrm>
              <a:custGeom>
                <a:avLst/>
                <a:gdLst>
                  <a:gd name="connsiteX0" fmla="*/ 73898 w 147795"/>
                  <a:gd name="connsiteY0" fmla="*/ 158420 h 158419"/>
                  <a:gd name="connsiteX1" fmla="*/ 0 w 147795"/>
                  <a:gd name="connsiteY1" fmla="*/ 78605 h 158419"/>
                  <a:gd name="connsiteX2" fmla="*/ 73898 w 147795"/>
                  <a:gd name="connsiteY2" fmla="*/ 0 h 158419"/>
                  <a:gd name="connsiteX3" fmla="*/ 147795 w 147795"/>
                  <a:gd name="connsiteY3" fmla="*/ 78605 h 158419"/>
                  <a:gd name="connsiteX4" fmla="*/ 73898 w 147795"/>
                  <a:gd name="connsiteY4" fmla="*/ 158420 h 158419"/>
                  <a:gd name="connsiteX5" fmla="*/ 73898 w 147795"/>
                  <a:gd name="connsiteY5" fmla="*/ 26357 h 158419"/>
                  <a:gd name="connsiteX6" fmla="*/ 34714 w 147795"/>
                  <a:gd name="connsiteY6" fmla="*/ 78605 h 158419"/>
                  <a:gd name="connsiteX7" fmla="*/ 73898 w 147795"/>
                  <a:gd name="connsiteY7" fmla="*/ 132063 h 158419"/>
                  <a:gd name="connsiteX8" fmla="*/ 113081 w 147795"/>
                  <a:gd name="connsiteY8" fmla="*/ 78605 h 158419"/>
                  <a:gd name="connsiteX9" fmla="*/ 73898 w 147795"/>
                  <a:gd name="connsiteY9" fmla="*/ 26357 h 158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7795" h="158419">
                    <a:moveTo>
                      <a:pt x="73898" y="158420"/>
                    </a:moveTo>
                    <a:cubicBezTo>
                      <a:pt x="26725" y="158420"/>
                      <a:pt x="0" y="124799"/>
                      <a:pt x="0" y="78605"/>
                    </a:cubicBezTo>
                    <a:cubicBezTo>
                      <a:pt x="0" y="32410"/>
                      <a:pt x="27581" y="0"/>
                      <a:pt x="73898" y="0"/>
                    </a:cubicBezTo>
                    <a:cubicBezTo>
                      <a:pt x="120214" y="0"/>
                      <a:pt x="147795" y="32410"/>
                      <a:pt x="147795" y="78605"/>
                    </a:cubicBezTo>
                    <a:cubicBezTo>
                      <a:pt x="147795" y="124799"/>
                      <a:pt x="120214" y="158420"/>
                      <a:pt x="73898" y="158420"/>
                    </a:cubicBezTo>
                    <a:close/>
                    <a:moveTo>
                      <a:pt x="73898" y="26357"/>
                    </a:moveTo>
                    <a:cubicBezTo>
                      <a:pt x="47838" y="26357"/>
                      <a:pt x="34714" y="47405"/>
                      <a:pt x="34714" y="78605"/>
                    </a:cubicBezTo>
                    <a:cubicBezTo>
                      <a:pt x="34714" y="109804"/>
                      <a:pt x="48504" y="132063"/>
                      <a:pt x="73898" y="132063"/>
                    </a:cubicBezTo>
                    <a:cubicBezTo>
                      <a:pt x="99291" y="132063"/>
                      <a:pt x="113081" y="109897"/>
                      <a:pt x="113081" y="78605"/>
                    </a:cubicBezTo>
                    <a:cubicBezTo>
                      <a:pt x="113081" y="47312"/>
                      <a:pt x="99005" y="26357"/>
                      <a:pt x="73898" y="26357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30A7A810-007D-F175-9F2D-B3A53943B229}"/>
                  </a:ext>
                </a:extLst>
              </p:cNvPr>
              <p:cNvSpPr/>
              <p:nvPr/>
            </p:nvSpPr>
            <p:spPr>
              <a:xfrm>
                <a:off x="6812911" y="3355331"/>
                <a:ext cx="127252" cy="153949"/>
              </a:xfrm>
              <a:custGeom>
                <a:avLst/>
                <a:gdLst>
                  <a:gd name="connsiteX0" fmla="*/ 99957 w 127252"/>
                  <a:gd name="connsiteY0" fmla="*/ 150038 h 153949"/>
                  <a:gd name="connsiteX1" fmla="*/ 97199 w 127252"/>
                  <a:gd name="connsiteY1" fmla="*/ 132622 h 153949"/>
                  <a:gd name="connsiteX2" fmla="*/ 53069 w 127252"/>
                  <a:gd name="connsiteY2" fmla="*/ 153949 h 153949"/>
                  <a:gd name="connsiteX3" fmla="*/ 0 w 127252"/>
                  <a:gd name="connsiteY3" fmla="*/ 95462 h 153949"/>
                  <a:gd name="connsiteX4" fmla="*/ 0 w 127252"/>
                  <a:gd name="connsiteY4" fmla="*/ 0 h 153949"/>
                  <a:gd name="connsiteX5" fmla="*/ 34048 w 127252"/>
                  <a:gd name="connsiteY5" fmla="*/ 0 h 153949"/>
                  <a:gd name="connsiteX6" fmla="*/ 34048 w 127252"/>
                  <a:gd name="connsiteY6" fmla="*/ 90619 h 153949"/>
                  <a:gd name="connsiteX7" fmla="*/ 60107 w 127252"/>
                  <a:gd name="connsiteY7" fmla="*/ 127220 h 153949"/>
                  <a:gd name="connsiteX8" fmla="*/ 91682 w 127252"/>
                  <a:gd name="connsiteY8" fmla="*/ 108035 h 153949"/>
                  <a:gd name="connsiteX9" fmla="*/ 91682 w 127252"/>
                  <a:gd name="connsiteY9" fmla="*/ 0 h 153949"/>
                  <a:gd name="connsiteX10" fmla="*/ 125731 w 127252"/>
                  <a:gd name="connsiteY10" fmla="*/ 0 h 153949"/>
                  <a:gd name="connsiteX11" fmla="*/ 125731 w 127252"/>
                  <a:gd name="connsiteY11" fmla="*/ 123029 h 153949"/>
                  <a:gd name="connsiteX12" fmla="*/ 127252 w 127252"/>
                  <a:gd name="connsiteY12" fmla="*/ 150038 h 153949"/>
                  <a:gd name="connsiteX13" fmla="*/ 99957 w 127252"/>
                  <a:gd name="connsiteY13" fmla="*/ 150038 h 153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7252" h="153949">
                    <a:moveTo>
                      <a:pt x="99957" y="150038"/>
                    </a:moveTo>
                    <a:lnTo>
                      <a:pt x="97199" y="132622"/>
                    </a:lnTo>
                    <a:cubicBezTo>
                      <a:pt x="86452" y="146126"/>
                      <a:pt x="71425" y="153949"/>
                      <a:pt x="53069" y="153949"/>
                    </a:cubicBezTo>
                    <a:cubicBezTo>
                      <a:pt x="15027" y="153949"/>
                      <a:pt x="0" y="131784"/>
                      <a:pt x="0" y="95462"/>
                    </a:cubicBezTo>
                    <a:lnTo>
                      <a:pt x="0" y="0"/>
                    </a:lnTo>
                    <a:lnTo>
                      <a:pt x="34048" y="0"/>
                    </a:lnTo>
                    <a:lnTo>
                      <a:pt x="34048" y="90619"/>
                    </a:lnTo>
                    <a:cubicBezTo>
                      <a:pt x="34048" y="117069"/>
                      <a:pt x="39850" y="127220"/>
                      <a:pt x="60107" y="127220"/>
                    </a:cubicBezTo>
                    <a:cubicBezTo>
                      <a:pt x="76085" y="127220"/>
                      <a:pt x="86452" y="115485"/>
                      <a:pt x="91682" y="108035"/>
                    </a:cubicBezTo>
                    <a:lnTo>
                      <a:pt x="91682" y="0"/>
                    </a:lnTo>
                    <a:lnTo>
                      <a:pt x="125731" y="0"/>
                    </a:lnTo>
                    <a:lnTo>
                      <a:pt x="125731" y="123029"/>
                    </a:lnTo>
                    <a:cubicBezTo>
                      <a:pt x="125731" y="128151"/>
                      <a:pt x="126967" y="144915"/>
                      <a:pt x="127252" y="150038"/>
                    </a:cubicBezTo>
                    <a:lnTo>
                      <a:pt x="99957" y="150038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FA5C5029-B916-06F3-F720-4137A3776FDD}"/>
                  </a:ext>
                </a:extLst>
              </p:cNvPr>
              <p:cNvSpPr/>
              <p:nvPr/>
            </p:nvSpPr>
            <p:spPr>
              <a:xfrm>
                <a:off x="6980013" y="3351140"/>
                <a:ext cx="93204" cy="154228"/>
              </a:xfrm>
              <a:custGeom>
                <a:avLst/>
                <a:gdLst>
                  <a:gd name="connsiteX0" fmla="*/ 83123 w 93204"/>
                  <a:gd name="connsiteY0" fmla="*/ 37160 h 154228"/>
                  <a:gd name="connsiteX1" fmla="*/ 68381 w 93204"/>
                  <a:gd name="connsiteY1" fmla="*/ 32690 h 154228"/>
                  <a:gd name="connsiteX2" fmla="*/ 35570 w 93204"/>
                  <a:gd name="connsiteY2" fmla="*/ 56066 h 154228"/>
                  <a:gd name="connsiteX3" fmla="*/ 35570 w 93204"/>
                  <a:gd name="connsiteY3" fmla="*/ 154229 h 154228"/>
                  <a:gd name="connsiteX4" fmla="*/ 1521 w 93204"/>
                  <a:gd name="connsiteY4" fmla="*/ 154229 h 154228"/>
                  <a:gd name="connsiteX5" fmla="*/ 1521 w 93204"/>
                  <a:gd name="connsiteY5" fmla="*/ 32410 h 154228"/>
                  <a:gd name="connsiteX6" fmla="*/ 0 w 93204"/>
                  <a:gd name="connsiteY6" fmla="*/ 4191 h 154228"/>
                  <a:gd name="connsiteX7" fmla="*/ 26059 w 93204"/>
                  <a:gd name="connsiteY7" fmla="*/ 4191 h 154228"/>
                  <a:gd name="connsiteX8" fmla="*/ 28817 w 93204"/>
                  <a:gd name="connsiteY8" fmla="*/ 29710 h 154228"/>
                  <a:gd name="connsiteX9" fmla="*/ 77892 w 93204"/>
                  <a:gd name="connsiteY9" fmla="*/ 0 h 154228"/>
                  <a:gd name="connsiteX10" fmla="*/ 93204 w 93204"/>
                  <a:gd name="connsiteY10" fmla="*/ 2421 h 154228"/>
                  <a:gd name="connsiteX11" fmla="*/ 83123 w 93204"/>
                  <a:gd name="connsiteY11" fmla="*/ 37253 h 154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3204" h="154228">
                    <a:moveTo>
                      <a:pt x="83123" y="37160"/>
                    </a:moveTo>
                    <a:cubicBezTo>
                      <a:pt x="78177" y="34180"/>
                      <a:pt x="73898" y="32690"/>
                      <a:pt x="68381" y="32690"/>
                    </a:cubicBezTo>
                    <a:cubicBezTo>
                      <a:pt x="53640" y="32690"/>
                      <a:pt x="44129" y="42934"/>
                      <a:pt x="35570" y="56066"/>
                    </a:cubicBezTo>
                    <a:lnTo>
                      <a:pt x="35570" y="154229"/>
                    </a:lnTo>
                    <a:lnTo>
                      <a:pt x="1521" y="154229"/>
                    </a:lnTo>
                    <a:lnTo>
                      <a:pt x="1521" y="32410"/>
                    </a:lnTo>
                    <a:cubicBezTo>
                      <a:pt x="1521" y="27288"/>
                      <a:pt x="285" y="9313"/>
                      <a:pt x="0" y="4191"/>
                    </a:cubicBezTo>
                    <a:lnTo>
                      <a:pt x="26059" y="4191"/>
                    </a:lnTo>
                    <a:lnTo>
                      <a:pt x="28817" y="29710"/>
                    </a:lnTo>
                    <a:cubicBezTo>
                      <a:pt x="37091" y="14063"/>
                      <a:pt x="51452" y="0"/>
                      <a:pt x="77892" y="0"/>
                    </a:cubicBezTo>
                    <a:cubicBezTo>
                      <a:pt x="83123" y="0"/>
                      <a:pt x="88924" y="931"/>
                      <a:pt x="93204" y="2421"/>
                    </a:cubicBezTo>
                    <a:lnTo>
                      <a:pt x="83123" y="37253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81D0F73F-B746-FB62-330C-998E663F954A}"/>
                  </a:ext>
                </a:extLst>
              </p:cNvPr>
              <p:cNvSpPr/>
              <p:nvPr/>
            </p:nvSpPr>
            <p:spPr>
              <a:xfrm>
                <a:off x="7192956" y="3351140"/>
                <a:ext cx="218744" cy="154321"/>
              </a:xfrm>
              <a:custGeom>
                <a:avLst/>
                <a:gdLst>
                  <a:gd name="connsiteX0" fmla="*/ 184982 w 218744"/>
                  <a:gd name="connsiteY0" fmla="*/ 154229 h 154321"/>
                  <a:gd name="connsiteX1" fmla="*/ 184982 w 218744"/>
                  <a:gd name="connsiteY1" fmla="*/ 67242 h 154321"/>
                  <a:gd name="connsiteX2" fmla="*/ 157972 w 218744"/>
                  <a:gd name="connsiteY2" fmla="*/ 27288 h 154321"/>
                  <a:gd name="connsiteX3" fmla="*/ 126682 w 218744"/>
                  <a:gd name="connsiteY3" fmla="*/ 47405 h 154321"/>
                  <a:gd name="connsiteX4" fmla="*/ 127252 w 218744"/>
                  <a:gd name="connsiteY4" fmla="*/ 57277 h 154321"/>
                  <a:gd name="connsiteX5" fmla="*/ 127252 w 218744"/>
                  <a:gd name="connsiteY5" fmla="*/ 154229 h 154321"/>
                  <a:gd name="connsiteX6" fmla="*/ 93204 w 218744"/>
                  <a:gd name="connsiteY6" fmla="*/ 154229 h 154321"/>
                  <a:gd name="connsiteX7" fmla="*/ 93204 w 218744"/>
                  <a:gd name="connsiteY7" fmla="*/ 67522 h 154321"/>
                  <a:gd name="connsiteX8" fmla="*/ 66194 w 218744"/>
                  <a:gd name="connsiteY8" fmla="*/ 27288 h 154321"/>
                  <a:gd name="connsiteX9" fmla="*/ 35570 w 218744"/>
                  <a:gd name="connsiteY9" fmla="*/ 47405 h 154321"/>
                  <a:gd name="connsiteX10" fmla="*/ 35570 w 218744"/>
                  <a:gd name="connsiteY10" fmla="*/ 154229 h 154321"/>
                  <a:gd name="connsiteX11" fmla="*/ 1522 w 218744"/>
                  <a:gd name="connsiteY11" fmla="*/ 154229 h 154321"/>
                  <a:gd name="connsiteX12" fmla="*/ 1522 w 218744"/>
                  <a:gd name="connsiteY12" fmla="*/ 31200 h 154321"/>
                  <a:gd name="connsiteX13" fmla="*/ 0 w 218744"/>
                  <a:gd name="connsiteY13" fmla="*/ 4191 h 154321"/>
                  <a:gd name="connsiteX14" fmla="*/ 26630 w 218744"/>
                  <a:gd name="connsiteY14" fmla="*/ 4191 h 154321"/>
                  <a:gd name="connsiteX15" fmla="*/ 29958 w 218744"/>
                  <a:gd name="connsiteY15" fmla="*/ 22818 h 154321"/>
                  <a:gd name="connsiteX16" fmla="*/ 72281 w 218744"/>
                  <a:gd name="connsiteY16" fmla="*/ 0 h 154321"/>
                  <a:gd name="connsiteX17" fmla="*/ 118217 w 218744"/>
                  <a:gd name="connsiteY17" fmla="*/ 24028 h 154321"/>
                  <a:gd name="connsiteX18" fmla="*/ 164154 w 218744"/>
                  <a:gd name="connsiteY18" fmla="*/ 0 h 154321"/>
                  <a:gd name="connsiteX19" fmla="*/ 218745 w 218744"/>
                  <a:gd name="connsiteY19" fmla="*/ 68453 h 154321"/>
                  <a:gd name="connsiteX20" fmla="*/ 218745 w 218744"/>
                  <a:gd name="connsiteY20" fmla="*/ 154322 h 154321"/>
                  <a:gd name="connsiteX21" fmla="*/ 184697 w 218744"/>
                  <a:gd name="connsiteY21" fmla="*/ 154322 h 1543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18744" h="154321">
                    <a:moveTo>
                      <a:pt x="184982" y="154229"/>
                    </a:moveTo>
                    <a:lnTo>
                      <a:pt x="184982" y="67242"/>
                    </a:lnTo>
                    <a:cubicBezTo>
                      <a:pt x="184982" y="42655"/>
                      <a:pt x="179180" y="27288"/>
                      <a:pt x="157972" y="27288"/>
                    </a:cubicBezTo>
                    <a:cubicBezTo>
                      <a:pt x="144181" y="27288"/>
                      <a:pt x="133719" y="37160"/>
                      <a:pt x="126682" y="47405"/>
                    </a:cubicBezTo>
                    <a:cubicBezTo>
                      <a:pt x="126967" y="50106"/>
                      <a:pt x="127252" y="54297"/>
                      <a:pt x="127252" y="57277"/>
                    </a:cubicBezTo>
                    <a:lnTo>
                      <a:pt x="127252" y="154229"/>
                    </a:lnTo>
                    <a:lnTo>
                      <a:pt x="93204" y="154229"/>
                    </a:lnTo>
                    <a:lnTo>
                      <a:pt x="93204" y="67522"/>
                    </a:lnTo>
                    <a:cubicBezTo>
                      <a:pt x="93204" y="41724"/>
                      <a:pt x="88639" y="27288"/>
                      <a:pt x="66194" y="27288"/>
                    </a:cubicBezTo>
                    <a:cubicBezTo>
                      <a:pt x="53355" y="27288"/>
                      <a:pt x="42322" y="38092"/>
                      <a:pt x="35570" y="47405"/>
                    </a:cubicBezTo>
                    <a:lnTo>
                      <a:pt x="35570" y="154229"/>
                    </a:lnTo>
                    <a:lnTo>
                      <a:pt x="1522" y="154229"/>
                    </a:lnTo>
                    <a:lnTo>
                      <a:pt x="1522" y="31200"/>
                    </a:lnTo>
                    <a:cubicBezTo>
                      <a:pt x="1522" y="26077"/>
                      <a:pt x="285" y="9313"/>
                      <a:pt x="0" y="4191"/>
                    </a:cubicBezTo>
                    <a:lnTo>
                      <a:pt x="26630" y="4191"/>
                    </a:lnTo>
                    <a:lnTo>
                      <a:pt x="29958" y="22818"/>
                    </a:lnTo>
                    <a:cubicBezTo>
                      <a:pt x="40991" y="9872"/>
                      <a:pt x="55067" y="0"/>
                      <a:pt x="72281" y="0"/>
                    </a:cubicBezTo>
                    <a:cubicBezTo>
                      <a:pt x="96153" y="0"/>
                      <a:pt x="109087" y="9034"/>
                      <a:pt x="118217" y="24028"/>
                    </a:cubicBezTo>
                    <a:cubicBezTo>
                      <a:pt x="128013" y="11083"/>
                      <a:pt x="142755" y="0"/>
                      <a:pt x="164154" y="0"/>
                    </a:cubicBezTo>
                    <a:cubicBezTo>
                      <a:pt x="202481" y="0"/>
                      <a:pt x="218745" y="20676"/>
                      <a:pt x="218745" y="68453"/>
                    </a:cubicBezTo>
                    <a:lnTo>
                      <a:pt x="218745" y="154322"/>
                    </a:lnTo>
                    <a:lnTo>
                      <a:pt x="184697" y="15432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DC3B1801-1CB4-02A9-C876-0FDD68C66BC5}"/>
                  </a:ext>
                </a:extLst>
              </p:cNvPr>
              <p:cNvSpPr/>
              <p:nvPr/>
            </p:nvSpPr>
            <p:spPr>
              <a:xfrm>
                <a:off x="7454879" y="3289300"/>
                <a:ext cx="36425" cy="216069"/>
              </a:xfrm>
              <a:custGeom>
                <a:avLst/>
                <a:gdLst>
                  <a:gd name="connsiteX0" fmla="*/ 0 w 36425"/>
                  <a:gd name="connsiteY0" fmla="*/ 32969 h 216069"/>
                  <a:gd name="connsiteX1" fmla="*/ 0 w 36425"/>
                  <a:gd name="connsiteY1" fmla="*/ 0 h 216069"/>
                  <a:gd name="connsiteX2" fmla="*/ 36426 w 36425"/>
                  <a:gd name="connsiteY2" fmla="*/ 0 h 216069"/>
                  <a:gd name="connsiteX3" fmla="*/ 36426 w 36425"/>
                  <a:gd name="connsiteY3" fmla="*/ 32969 h 216069"/>
                  <a:gd name="connsiteX4" fmla="*/ 0 w 36425"/>
                  <a:gd name="connsiteY4" fmla="*/ 32969 h 216069"/>
                  <a:gd name="connsiteX5" fmla="*/ 1236 w 36425"/>
                  <a:gd name="connsiteY5" fmla="*/ 216069 h 216069"/>
                  <a:gd name="connsiteX6" fmla="*/ 1236 w 36425"/>
                  <a:gd name="connsiteY6" fmla="*/ 66032 h 216069"/>
                  <a:gd name="connsiteX7" fmla="*/ 35284 w 36425"/>
                  <a:gd name="connsiteY7" fmla="*/ 66032 h 216069"/>
                  <a:gd name="connsiteX8" fmla="*/ 35284 w 36425"/>
                  <a:gd name="connsiteY8" fmla="*/ 216069 h 216069"/>
                  <a:gd name="connsiteX9" fmla="*/ 1236 w 36425"/>
                  <a:gd name="connsiteY9" fmla="*/ 216069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425" h="216069">
                    <a:moveTo>
                      <a:pt x="0" y="32969"/>
                    </a:moveTo>
                    <a:lnTo>
                      <a:pt x="0" y="0"/>
                    </a:lnTo>
                    <a:lnTo>
                      <a:pt x="36426" y="0"/>
                    </a:lnTo>
                    <a:lnTo>
                      <a:pt x="36426" y="32969"/>
                    </a:lnTo>
                    <a:lnTo>
                      <a:pt x="0" y="32969"/>
                    </a:lnTo>
                    <a:close/>
                    <a:moveTo>
                      <a:pt x="1236" y="216069"/>
                    </a:moveTo>
                    <a:lnTo>
                      <a:pt x="1236" y="66032"/>
                    </a:lnTo>
                    <a:lnTo>
                      <a:pt x="35284" y="66032"/>
                    </a:lnTo>
                    <a:lnTo>
                      <a:pt x="35284" y="216069"/>
                    </a:lnTo>
                    <a:lnTo>
                      <a:pt x="1236" y="21606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7E8479D0-DE74-D052-30B8-F1832BD63F7C}"/>
                  </a:ext>
                </a:extLst>
              </p:cNvPr>
              <p:cNvSpPr/>
              <p:nvPr/>
            </p:nvSpPr>
            <p:spPr>
              <a:xfrm>
                <a:off x="7520502" y="3351326"/>
                <a:ext cx="120689" cy="157954"/>
              </a:xfrm>
              <a:custGeom>
                <a:avLst/>
                <a:gdLst>
                  <a:gd name="connsiteX0" fmla="*/ 61914 w 120689"/>
                  <a:gd name="connsiteY0" fmla="*/ 157954 h 157954"/>
                  <a:gd name="connsiteX1" fmla="*/ 0 w 120689"/>
                  <a:gd name="connsiteY1" fmla="*/ 139048 h 157954"/>
                  <a:gd name="connsiteX2" fmla="*/ 15598 w 120689"/>
                  <a:gd name="connsiteY2" fmla="*/ 115299 h 157954"/>
                  <a:gd name="connsiteX3" fmla="*/ 60678 w 120689"/>
                  <a:gd name="connsiteY3" fmla="*/ 131784 h 157954"/>
                  <a:gd name="connsiteX4" fmla="*/ 85786 w 120689"/>
                  <a:gd name="connsiteY4" fmla="*/ 115020 h 157954"/>
                  <a:gd name="connsiteX5" fmla="*/ 55732 w 120689"/>
                  <a:gd name="connsiteY5" fmla="*/ 91271 h 157954"/>
                  <a:gd name="connsiteX6" fmla="*/ 6372 w 120689"/>
                  <a:gd name="connsiteY6" fmla="*/ 44145 h 157954"/>
                  <a:gd name="connsiteX7" fmla="*/ 64577 w 120689"/>
                  <a:gd name="connsiteY7" fmla="*/ 0 h 157954"/>
                  <a:gd name="connsiteX8" fmla="*/ 118788 w 120689"/>
                  <a:gd name="connsiteY8" fmla="*/ 16205 h 157954"/>
                  <a:gd name="connsiteX9" fmla="*/ 104427 w 120689"/>
                  <a:gd name="connsiteY9" fmla="*/ 39302 h 157954"/>
                  <a:gd name="connsiteX10" fmla="*/ 65528 w 120689"/>
                  <a:gd name="connsiteY10" fmla="*/ 26077 h 157954"/>
                  <a:gd name="connsiteX11" fmla="*/ 41276 w 120689"/>
                  <a:gd name="connsiteY11" fmla="*/ 41724 h 157954"/>
                  <a:gd name="connsiteX12" fmla="*/ 75895 w 120689"/>
                  <a:gd name="connsiteY12" fmla="*/ 64821 h 157954"/>
                  <a:gd name="connsiteX13" fmla="*/ 120690 w 120689"/>
                  <a:gd name="connsiteY13" fmla="*/ 113716 h 157954"/>
                  <a:gd name="connsiteX14" fmla="*/ 61819 w 120689"/>
                  <a:gd name="connsiteY14" fmla="*/ 157861 h 157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0689" h="157954">
                    <a:moveTo>
                      <a:pt x="61914" y="157954"/>
                    </a:moveTo>
                    <a:cubicBezTo>
                      <a:pt x="33097" y="157954"/>
                      <a:pt x="16263" y="149572"/>
                      <a:pt x="0" y="139048"/>
                    </a:cubicBezTo>
                    <a:lnTo>
                      <a:pt x="15598" y="115299"/>
                    </a:lnTo>
                    <a:cubicBezTo>
                      <a:pt x="28817" y="124612"/>
                      <a:pt x="44129" y="131784"/>
                      <a:pt x="60678" y="131784"/>
                    </a:cubicBezTo>
                    <a:cubicBezTo>
                      <a:pt x="77226" y="131784"/>
                      <a:pt x="85786" y="124612"/>
                      <a:pt x="85786" y="115020"/>
                    </a:cubicBezTo>
                    <a:cubicBezTo>
                      <a:pt x="85786" y="101795"/>
                      <a:pt x="76941" y="96672"/>
                      <a:pt x="55732" y="91271"/>
                    </a:cubicBezTo>
                    <a:cubicBezTo>
                      <a:pt x="32146" y="85310"/>
                      <a:pt x="6372" y="73855"/>
                      <a:pt x="6372" y="44145"/>
                    </a:cubicBezTo>
                    <a:cubicBezTo>
                      <a:pt x="6372" y="16578"/>
                      <a:pt x="30244" y="0"/>
                      <a:pt x="64577" y="0"/>
                    </a:cubicBezTo>
                    <a:cubicBezTo>
                      <a:pt x="86356" y="0"/>
                      <a:pt x="101669" y="4191"/>
                      <a:pt x="118788" y="16205"/>
                    </a:cubicBezTo>
                    <a:lnTo>
                      <a:pt x="104427" y="39302"/>
                    </a:lnTo>
                    <a:cubicBezTo>
                      <a:pt x="91207" y="29430"/>
                      <a:pt x="74659" y="26077"/>
                      <a:pt x="65528" y="26077"/>
                    </a:cubicBezTo>
                    <a:cubicBezTo>
                      <a:pt x="48029" y="26077"/>
                      <a:pt x="41276" y="32410"/>
                      <a:pt x="41276" y="41724"/>
                    </a:cubicBezTo>
                    <a:cubicBezTo>
                      <a:pt x="41276" y="54669"/>
                      <a:pt x="52594" y="58488"/>
                      <a:pt x="75895" y="64821"/>
                    </a:cubicBezTo>
                    <a:cubicBezTo>
                      <a:pt x="95487" y="69943"/>
                      <a:pt x="120690" y="80095"/>
                      <a:pt x="120690" y="113716"/>
                    </a:cubicBezTo>
                    <a:cubicBezTo>
                      <a:pt x="120690" y="144915"/>
                      <a:pt x="90922" y="157861"/>
                      <a:pt x="61819" y="157861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13B1089A-9F88-A59A-742C-2E25B1ACE0CD}"/>
                  </a:ext>
                </a:extLst>
              </p:cNvPr>
              <p:cNvSpPr/>
              <p:nvPr/>
            </p:nvSpPr>
            <p:spPr>
              <a:xfrm>
                <a:off x="7658502" y="3351326"/>
                <a:ext cx="120689" cy="157954"/>
              </a:xfrm>
              <a:custGeom>
                <a:avLst/>
                <a:gdLst>
                  <a:gd name="connsiteX0" fmla="*/ 61914 w 120689"/>
                  <a:gd name="connsiteY0" fmla="*/ 157954 h 157954"/>
                  <a:gd name="connsiteX1" fmla="*/ 0 w 120689"/>
                  <a:gd name="connsiteY1" fmla="*/ 139048 h 157954"/>
                  <a:gd name="connsiteX2" fmla="*/ 15597 w 120689"/>
                  <a:gd name="connsiteY2" fmla="*/ 115299 h 157954"/>
                  <a:gd name="connsiteX3" fmla="*/ 60678 w 120689"/>
                  <a:gd name="connsiteY3" fmla="*/ 131784 h 157954"/>
                  <a:gd name="connsiteX4" fmla="*/ 85786 w 120689"/>
                  <a:gd name="connsiteY4" fmla="*/ 115020 h 157954"/>
                  <a:gd name="connsiteX5" fmla="*/ 55732 w 120689"/>
                  <a:gd name="connsiteY5" fmla="*/ 91271 h 157954"/>
                  <a:gd name="connsiteX6" fmla="*/ 6372 w 120689"/>
                  <a:gd name="connsiteY6" fmla="*/ 44145 h 157954"/>
                  <a:gd name="connsiteX7" fmla="*/ 64577 w 120689"/>
                  <a:gd name="connsiteY7" fmla="*/ 0 h 157954"/>
                  <a:gd name="connsiteX8" fmla="*/ 118788 w 120689"/>
                  <a:gd name="connsiteY8" fmla="*/ 16205 h 157954"/>
                  <a:gd name="connsiteX9" fmla="*/ 104427 w 120689"/>
                  <a:gd name="connsiteY9" fmla="*/ 39302 h 157954"/>
                  <a:gd name="connsiteX10" fmla="*/ 65528 w 120689"/>
                  <a:gd name="connsiteY10" fmla="*/ 26077 h 157954"/>
                  <a:gd name="connsiteX11" fmla="*/ 41276 w 120689"/>
                  <a:gd name="connsiteY11" fmla="*/ 41724 h 157954"/>
                  <a:gd name="connsiteX12" fmla="*/ 75895 w 120689"/>
                  <a:gd name="connsiteY12" fmla="*/ 64821 h 157954"/>
                  <a:gd name="connsiteX13" fmla="*/ 120690 w 120689"/>
                  <a:gd name="connsiteY13" fmla="*/ 113716 h 157954"/>
                  <a:gd name="connsiteX14" fmla="*/ 61819 w 120689"/>
                  <a:gd name="connsiteY14" fmla="*/ 157861 h 157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0689" h="157954">
                    <a:moveTo>
                      <a:pt x="61914" y="157954"/>
                    </a:moveTo>
                    <a:cubicBezTo>
                      <a:pt x="33097" y="157954"/>
                      <a:pt x="16263" y="149572"/>
                      <a:pt x="0" y="139048"/>
                    </a:cubicBezTo>
                    <a:lnTo>
                      <a:pt x="15597" y="115299"/>
                    </a:lnTo>
                    <a:cubicBezTo>
                      <a:pt x="28817" y="124612"/>
                      <a:pt x="44129" y="131784"/>
                      <a:pt x="60678" y="131784"/>
                    </a:cubicBezTo>
                    <a:cubicBezTo>
                      <a:pt x="77226" y="131784"/>
                      <a:pt x="85786" y="124612"/>
                      <a:pt x="85786" y="115020"/>
                    </a:cubicBezTo>
                    <a:cubicBezTo>
                      <a:pt x="85786" y="101795"/>
                      <a:pt x="76941" y="96672"/>
                      <a:pt x="55732" y="91271"/>
                    </a:cubicBezTo>
                    <a:cubicBezTo>
                      <a:pt x="32146" y="85310"/>
                      <a:pt x="6372" y="73855"/>
                      <a:pt x="6372" y="44145"/>
                    </a:cubicBezTo>
                    <a:cubicBezTo>
                      <a:pt x="6372" y="16578"/>
                      <a:pt x="30244" y="0"/>
                      <a:pt x="64577" y="0"/>
                    </a:cubicBezTo>
                    <a:cubicBezTo>
                      <a:pt x="86356" y="0"/>
                      <a:pt x="101669" y="4191"/>
                      <a:pt x="118788" y="16205"/>
                    </a:cubicBezTo>
                    <a:lnTo>
                      <a:pt x="104427" y="39302"/>
                    </a:lnTo>
                    <a:cubicBezTo>
                      <a:pt x="91207" y="29430"/>
                      <a:pt x="74659" y="26077"/>
                      <a:pt x="65528" y="26077"/>
                    </a:cubicBezTo>
                    <a:cubicBezTo>
                      <a:pt x="48029" y="26077"/>
                      <a:pt x="41276" y="32410"/>
                      <a:pt x="41276" y="41724"/>
                    </a:cubicBezTo>
                    <a:cubicBezTo>
                      <a:pt x="41276" y="54669"/>
                      <a:pt x="52594" y="58488"/>
                      <a:pt x="75895" y="64821"/>
                    </a:cubicBezTo>
                    <a:cubicBezTo>
                      <a:pt x="95487" y="69943"/>
                      <a:pt x="120690" y="80095"/>
                      <a:pt x="120690" y="113716"/>
                    </a:cubicBezTo>
                    <a:cubicBezTo>
                      <a:pt x="120690" y="144915"/>
                      <a:pt x="90922" y="157861"/>
                      <a:pt x="61819" y="157861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D445172E-8231-445A-4A88-B5E4F216E7BA}"/>
                  </a:ext>
                </a:extLst>
              </p:cNvPr>
              <p:cNvSpPr/>
              <p:nvPr/>
            </p:nvSpPr>
            <p:spPr>
              <a:xfrm>
                <a:off x="7812954" y="3289300"/>
                <a:ext cx="36425" cy="216069"/>
              </a:xfrm>
              <a:custGeom>
                <a:avLst/>
                <a:gdLst>
                  <a:gd name="connsiteX0" fmla="*/ 0 w 36425"/>
                  <a:gd name="connsiteY0" fmla="*/ 32969 h 216069"/>
                  <a:gd name="connsiteX1" fmla="*/ 0 w 36425"/>
                  <a:gd name="connsiteY1" fmla="*/ 0 h 216069"/>
                  <a:gd name="connsiteX2" fmla="*/ 36426 w 36425"/>
                  <a:gd name="connsiteY2" fmla="*/ 0 h 216069"/>
                  <a:gd name="connsiteX3" fmla="*/ 36426 w 36425"/>
                  <a:gd name="connsiteY3" fmla="*/ 32969 h 216069"/>
                  <a:gd name="connsiteX4" fmla="*/ 0 w 36425"/>
                  <a:gd name="connsiteY4" fmla="*/ 32969 h 216069"/>
                  <a:gd name="connsiteX5" fmla="*/ 1236 w 36425"/>
                  <a:gd name="connsiteY5" fmla="*/ 216069 h 216069"/>
                  <a:gd name="connsiteX6" fmla="*/ 1236 w 36425"/>
                  <a:gd name="connsiteY6" fmla="*/ 66032 h 216069"/>
                  <a:gd name="connsiteX7" fmla="*/ 35284 w 36425"/>
                  <a:gd name="connsiteY7" fmla="*/ 66032 h 216069"/>
                  <a:gd name="connsiteX8" fmla="*/ 35284 w 36425"/>
                  <a:gd name="connsiteY8" fmla="*/ 216069 h 216069"/>
                  <a:gd name="connsiteX9" fmla="*/ 1236 w 36425"/>
                  <a:gd name="connsiteY9" fmla="*/ 216069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425" h="216069">
                    <a:moveTo>
                      <a:pt x="0" y="32969"/>
                    </a:moveTo>
                    <a:lnTo>
                      <a:pt x="0" y="0"/>
                    </a:lnTo>
                    <a:lnTo>
                      <a:pt x="36426" y="0"/>
                    </a:lnTo>
                    <a:lnTo>
                      <a:pt x="36426" y="32969"/>
                    </a:lnTo>
                    <a:lnTo>
                      <a:pt x="0" y="32969"/>
                    </a:lnTo>
                    <a:close/>
                    <a:moveTo>
                      <a:pt x="1236" y="216069"/>
                    </a:moveTo>
                    <a:lnTo>
                      <a:pt x="1236" y="66032"/>
                    </a:lnTo>
                    <a:lnTo>
                      <a:pt x="35284" y="66032"/>
                    </a:lnTo>
                    <a:lnTo>
                      <a:pt x="35284" y="216069"/>
                    </a:lnTo>
                    <a:lnTo>
                      <a:pt x="1236" y="21606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1E31C2C6-581C-2149-75D1-BB190E11DDBC}"/>
                  </a:ext>
                </a:extLst>
              </p:cNvPr>
              <p:cNvSpPr/>
              <p:nvPr/>
            </p:nvSpPr>
            <p:spPr>
              <a:xfrm>
                <a:off x="7884664" y="3351140"/>
                <a:ext cx="147795" cy="158419"/>
              </a:xfrm>
              <a:custGeom>
                <a:avLst/>
                <a:gdLst>
                  <a:gd name="connsiteX0" fmla="*/ 73898 w 147795"/>
                  <a:gd name="connsiteY0" fmla="*/ 158420 h 158419"/>
                  <a:gd name="connsiteX1" fmla="*/ 0 w 147795"/>
                  <a:gd name="connsiteY1" fmla="*/ 78605 h 158419"/>
                  <a:gd name="connsiteX2" fmla="*/ 73898 w 147795"/>
                  <a:gd name="connsiteY2" fmla="*/ 0 h 158419"/>
                  <a:gd name="connsiteX3" fmla="*/ 147795 w 147795"/>
                  <a:gd name="connsiteY3" fmla="*/ 78605 h 158419"/>
                  <a:gd name="connsiteX4" fmla="*/ 73898 w 147795"/>
                  <a:gd name="connsiteY4" fmla="*/ 158420 h 158419"/>
                  <a:gd name="connsiteX5" fmla="*/ 73898 w 147795"/>
                  <a:gd name="connsiteY5" fmla="*/ 26357 h 158419"/>
                  <a:gd name="connsiteX6" fmla="*/ 34714 w 147795"/>
                  <a:gd name="connsiteY6" fmla="*/ 78605 h 158419"/>
                  <a:gd name="connsiteX7" fmla="*/ 73898 w 147795"/>
                  <a:gd name="connsiteY7" fmla="*/ 132063 h 158419"/>
                  <a:gd name="connsiteX8" fmla="*/ 113081 w 147795"/>
                  <a:gd name="connsiteY8" fmla="*/ 78605 h 158419"/>
                  <a:gd name="connsiteX9" fmla="*/ 73898 w 147795"/>
                  <a:gd name="connsiteY9" fmla="*/ 26357 h 158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7795" h="158419">
                    <a:moveTo>
                      <a:pt x="73898" y="158420"/>
                    </a:moveTo>
                    <a:cubicBezTo>
                      <a:pt x="26725" y="158420"/>
                      <a:pt x="0" y="124799"/>
                      <a:pt x="0" y="78605"/>
                    </a:cubicBezTo>
                    <a:cubicBezTo>
                      <a:pt x="0" y="32410"/>
                      <a:pt x="27581" y="0"/>
                      <a:pt x="73898" y="0"/>
                    </a:cubicBezTo>
                    <a:cubicBezTo>
                      <a:pt x="120214" y="0"/>
                      <a:pt x="147795" y="32410"/>
                      <a:pt x="147795" y="78605"/>
                    </a:cubicBezTo>
                    <a:cubicBezTo>
                      <a:pt x="147795" y="124799"/>
                      <a:pt x="120214" y="158420"/>
                      <a:pt x="73898" y="158420"/>
                    </a:cubicBezTo>
                    <a:close/>
                    <a:moveTo>
                      <a:pt x="73898" y="26357"/>
                    </a:moveTo>
                    <a:cubicBezTo>
                      <a:pt x="47838" y="26357"/>
                      <a:pt x="34714" y="47405"/>
                      <a:pt x="34714" y="78605"/>
                    </a:cubicBezTo>
                    <a:cubicBezTo>
                      <a:pt x="34714" y="109804"/>
                      <a:pt x="48504" y="132063"/>
                      <a:pt x="73898" y="132063"/>
                    </a:cubicBezTo>
                    <a:cubicBezTo>
                      <a:pt x="99291" y="132063"/>
                      <a:pt x="113081" y="109897"/>
                      <a:pt x="113081" y="78605"/>
                    </a:cubicBezTo>
                    <a:cubicBezTo>
                      <a:pt x="113081" y="47312"/>
                      <a:pt x="99006" y="26357"/>
                      <a:pt x="73898" y="26357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BC09C183-F5A8-636E-B18A-A7CAD3E69435}"/>
                  </a:ext>
                </a:extLst>
              </p:cNvPr>
              <p:cNvSpPr/>
              <p:nvPr/>
            </p:nvSpPr>
            <p:spPr>
              <a:xfrm>
                <a:off x="8066222" y="3351140"/>
                <a:ext cx="130105" cy="154228"/>
              </a:xfrm>
              <a:custGeom>
                <a:avLst/>
                <a:gdLst>
                  <a:gd name="connsiteX0" fmla="*/ 96248 w 130105"/>
                  <a:gd name="connsiteY0" fmla="*/ 154229 h 154228"/>
                  <a:gd name="connsiteX1" fmla="*/ 96248 w 130105"/>
                  <a:gd name="connsiteY1" fmla="*/ 67242 h 154228"/>
                  <a:gd name="connsiteX2" fmla="*/ 67716 w 130105"/>
                  <a:gd name="connsiteY2" fmla="*/ 27288 h 154228"/>
                  <a:gd name="connsiteX3" fmla="*/ 35570 w 130105"/>
                  <a:gd name="connsiteY3" fmla="*/ 47684 h 154228"/>
                  <a:gd name="connsiteX4" fmla="*/ 35570 w 130105"/>
                  <a:gd name="connsiteY4" fmla="*/ 154229 h 154228"/>
                  <a:gd name="connsiteX5" fmla="*/ 1522 w 130105"/>
                  <a:gd name="connsiteY5" fmla="*/ 154229 h 154228"/>
                  <a:gd name="connsiteX6" fmla="*/ 1522 w 130105"/>
                  <a:gd name="connsiteY6" fmla="*/ 31200 h 154228"/>
                  <a:gd name="connsiteX7" fmla="*/ 0 w 130105"/>
                  <a:gd name="connsiteY7" fmla="*/ 4191 h 154228"/>
                  <a:gd name="connsiteX8" fmla="*/ 26630 w 130105"/>
                  <a:gd name="connsiteY8" fmla="*/ 4191 h 154228"/>
                  <a:gd name="connsiteX9" fmla="*/ 29958 w 130105"/>
                  <a:gd name="connsiteY9" fmla="*/ 23376 h 154228"/>
                  <a:gd name="connsiteX10" fmla="*/ 75895 w 130105"/>
                  <a:gd name="connsiteY10" fmla="*/ 0 h 154228"/>
                  <a:gd name="connsiteX11" fmla="*/ 130105 w 130105"/>
                  <a:gd name="connsiteY11" fmla="*/ 69291 h 154228"/>
                  <a:gd name="connsiteX12" fmla="*/ 130105 w 130105"/>
                  <a:gd name="connsiteY12" fmla="*/ 154229 h 154228"/>
                  <a:gd name="connsiteX13" fmla="*/ 96057 w 130105"/>
                  <a:gd name="connsiteY13" fmla="*/ 154229 h 154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0105" h="154228">
                    <a:moveTo>
                      <a:pt x="96248" y="154229"/>
                    </a:moveTo>
                    <a:lnTo>
                      <a:pt x="96248" y="67242"/>
                    </a:lnTo>
                    <a:cubicBezTo>
                      <a:pt x="96248" y="42934"/>
                      <a:pt x="91017" y="27288"/>
                      <a:pt x="67716" y="27288"/>
                    </a:cubicBezTo>
                    <a:cubicBezTo>
                      <a:pt x="53925" y="27288"/>
                      <a:pt x="43178" y="37533"/>
                      <a:pt x="35570" y="47684"/>
                    </a:cubicBezTo>
                    <a:lnTo>
                      <a:pt x="35570" y="154229"/>
                    </a:lnTo>
                    <a:lnTo>
                      <a:pt x="1522" y="154229"/>
                    </a:lnTo>
                    <a:lnTo>
                      <a:pt x="1522" y="31200"/>
                    </a:lnTo>
                    <a:cubicBezTo>
                      <a:pt x="1522" y="26077"/>
                      <a:pt x="285" y="9313"/>
                      <a:pt x="0" y="4191"/>
                    </a:cubicBezTo>
                    <a:lnTo>
                      <a:pt x="26630" y="4191"/>
                    </a:lnTo>
                    <a:lnTo>
                      <a:pt x="29958" y="23376"/>
                    </a:lnTo>
                    <a:cubicBezTo>
                      <a:pt x="39184" y="10803"/>
                      <a:pt x="54781" y="0"/>
                      <a:pt x="75895" y="0"/>
                    </a:cubicBezTo>
                    <a:cubicBezTo>
                      <a:pt x="115459" y="0"/>
                      <a:pt x="130105" y="21048"/>
                      <a:pt x="130105" y="69291"/>
                    </a:cubicBezTo>
                    <a:lnTo>
                      <a:pt x="130105" y="154229"/>
                    </a:lnTo>
                    <a:lnTo>
                      <a:pt x="96057" y="15422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537826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Solar Power Roof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BE83AA1A-71EF-9FB5-1CF9-F477E3FB82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1406539"/>
            <a:ext cx="12192000" cy="5451462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71DCE909-52C0-5682-97AF-DF551C876A37}"/>
              </a:ext>
            </a:extLst>
          </p:cNvPr>
          <p:cNvSpPr/>
          <p:nvPr userDrawn="1"/>
        </p:nvSpPr>
        <p:spPr>
          <a:xfrm>
            <a:off x="0" y="6210000"/>
            <a:ext cx="12192000" cy="64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0"/>
                </a:schemeClr>
              </a:gs>
              <a:gs pos="0">
                <a:schemeClr val="tx1">
                  <a:alpha val="4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AD32190-FB3F-4D19-D923-9E4095383B96}"/>
              </a:ext>
            </a:extLst>
          </p:cNvPr>
          <p:cNvSpPr/>
          <p:nvPr userDrawn="1"/>
        </p:nvSpPr>
        <p:spPr>
          <a:xfrm>
            <a:off x="0" y="3739750"/>
            <a:ext cx="12192000" cy="172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0"/>
                </a:schemeClr>
              </a:gs>
              <a:gs pos="0">
                <a:schemeClr val="tx1">
                  <a:alpha val="0"/>
                </a:schemeClr>
              </a:gs>
              <a:gs pos="50000">
                <a:schemeClr val="tx1">
                  <a:alpha val="2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641DD1-7679-677C-E5F7-106CA2181E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3678" y="2276475"/>
            <a:ext cx="10801350" cy="2305050"/>
          </a:xfrm>
          <a:noFill/>
        </p:spPr>
        <p:txBody>
          <a:bodyPr anchor="b" anchorCtr="0">
            <a:noAutofit/>
          </a:bodyPr>
          <a:lstStyle>
            <a:lvl1pPr algn="l"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DK" dirty="0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D6AF788A-E08C-BD2E-6C5D-C8C5954A02D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7162" y="53134"/>
            <a:ext cx="1897200" cy="1044114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BB33BBA0-4572-0EFB-9D24-1C221E3044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2914" y="4972430"/>
            <a:ext cx="7632700" cy="307777"/>
          </a:xfrm>
        </p:spPr>
        <p:txBody>
          <a:bodyPr anchor="t" anchorCtr="0">
            <a:sp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DK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8DDA069-1327-124F-225A-A74D981CE0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98761"/>
            <a:ext cx="12192000" cy="307777"/>
          </a:xfrm>
          <a:prstGeom prst="rect">
            <a:avLst/>
          </a:prstGeom>
        </p:spPr>
      </p:pic>
      <p:grpSp>
        <p:nvGrpSpPr>
          <p:cNvPr id="3" name="Graphic 17">
            <a:extLst>
              <a:ext uri="{FF2B5EF4-FFF2-40B4-BE49-F238E27FC236}">
                <a16:creationId xmlns:a16="http://schemas.microsoft.com/office/drawing/2014/main" id="{0ABE9E66-B085-5980-D6AA-5097F6321D70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9103088" y="6458998"/>
            <a:ext cx="2646000" cy="177687"/>
            <a:chOff x="3994150" y="3289300"/>
            <a:chExt cx="4202178" cy="282193"/>
          </a:xfrm>
          <a:solidFill>
            <a:schemeClr val="bg1"/>
          </a:solidFill>
        </p:grpSpPr>
        <p:grpSp>
          <p:nvGrpSpPr>
            <p:cNvPr id="4" name="Graphic 17">
              <a:extLst>
                <a:ext uri="{FF2B5EF4-FFF2-40B4-BE49-F238E27FC236}">
                  <a16:creationId xmlns:a16="http://schemas.microsoft.com/office/drawing/2014/main" id="{64CE8E5E-21D2-8A43-68C7-ECF37B2A79BF}"/>
                </a:ext>
              </a:extLst>
            </p:cNvPr>
            <p:cNvGrpSpPr/>
            <p:nvPr/>
          </p:nvGrpSpPr>
          <p:grpSpPr>
            <a:xfrm>
              <a:off x="3994150" y="3289300"/>
              <a:ext cx="2355593" cy="276140"/>
              <a:chOff x="3994150" y="3289300"/>
              <a:chExt cx="2355593" cy="276140"/>
            </a:xfrm>
            <a:grpFill/>
          </p:grpSpPr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9380413A-F693-C78D-153A-3F3DB27EE46B}"/>
                  </a:ext>
                </a:extLst>
              </p:cNvPr>
              <p:cNvSpPr/>
              <p:nvPr/>
            </p:nvSpPr>
            <p:spPr>
              <a:xfrm>
                <a:off x="3994150" y="3293770"/>
                <a:ext cx="153596" cy="211598"/>
              </a:xfrm>
              <a:custGeom>
                <a:avLst/>
                <a:gdLst>
                  <a:gd name="connsiteX0" fmla="*/ 86452 w 153596"/>
                  <a:gd name="connsiteY0" fmla="*/ 16857 h 211598"/>
                  <a:gd name="connsiteX1" fmla="*/ 86452 w 153596"/>
                  <a:gd name="connsiteY1" fmla="*/ 211599 h 211598"/>
                  <a:gd name="connsiteX2" fmla="*/ 67145 w 153596"/>
                  <a:gd name="connsiteY2" fmla="*/ 211599 h 211598"/>
                  <a:gd name="connsiteX3" fmla="*/ 67145 w 153596"/>
                  <a:gd name="connsiteY3" fmla="*/ 16857 h 211598"/>
                  <a:gd name="connsiteX4" fmla="*/ 0 w 153596"/>
                  <a:gd name="connsiteY4" fmla="*/ 16857 h 211598"/>
                  <a:gd name="connsiteX5" fmla="*/ 0 w 153596"/>
                  <a:gd name="connsiteY5" fmla="*/ 0 h 211598"/>
                  <a:gd name="connsiteX6" fmla="*/ 153597 w 153596"/>
                  <a:gd name="connsiteY6" fmla="*/ 0 h 211598"/>
                  <a:gd name="connsiteX7" fmla="*/ 153597 w 153596"/>
                  <a:gd name="connsiteY7" fmla="*/ 16764 h 211598"/>
                  <a:gd name="connsiteX8" fmla="*/ 86452 w 153596"/>
                  <a:gd name="connsiteY8" fmla="*/ 16764 h 2115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3596" h="211598">
                    <a:moveTo>
                      <a:pt x="86452" y="16857"/>
                    </a:moveTo>
                    <a:lnTo>
                      <a:pt x="86452" y="211599"/>
                    </a:lnTo>
                    <a:lnTo>
                      <a:pt x="67145" y="211599"/>
                    </a:lnTo>
                    <a:lnTo>
                      <a:pt x="67145" y="16857"/>
                    </a:lnTo>
                    <a:lnTo>
                      <a:pt x="0" y="16857"/>
                    </a:lnTo>
                    <a:lnTo>
                      <a:pt x="0" y="0"/>
                    </a:lnTo>
                    <a:lnTo>
                      <a:pt x="153597" y="0"/>
                    </a:lnTo>
                    <a:lnTo>
                      <a:pt x="153597" y="16764"/>
                    </a:lnTo>
                    <a:lnTo>
                      <a:pt x="86452" y="16764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28861751-5028-A967-6EF3-EDA15A23A837}"/>
                  </a:ext>
                </a:extLst>
              </p:cNvPr>
              <p:cNvSpPr/>
              <p:nvPr/>
            </p:nvSpPr>
            <p:spPr>
              <a:xfrm>
                <a:off x="4182936" y="3289300"/>
                <a:ext cx="113461" cy="216162"/>
              </a:xfrm>
              <a:custGeom>
                <a:avLst/>
                <a:gdLst>
                  <a:gd name="connsiteX0" fmla="*/ 94726 w 113461"/>
                  <a:gd name="connsiteY0" fmla="*/ 216069 h 216162"/>
                  <a:gd name="connsiteX1" fmla="*/ 94726 w 113461"/>
                  <a:gd name="connsiteY1" fmla="*/ 120701 h 216162"/>
                  <a:gd name="connsiteX2" fmla="*/ 58586 w 113461"/>
                  <a:gd name="connsiteY2" fmla="*/ 78418 h 216162"/>
                  <a:gd name="connsiteX3" fmla="*/ 18736 w 113461"/>
                  <a:gd name="connsiteY3" fmla="*/ 102726 h 216162"/>
                  <a:gd name="connsiteX4" fmla="*/ 18736 w 113461"/>
                  <a:gd name="connsiteY4" fmla="*/ 216162 h 216162"/>
                  <a:gd name="connsiteX5" fmla="*/ 0 w 113461"/>
                  <a:gd name="connsiteY5" fmla="*/ 216162 h 216162"/>
                  <a:gd name="connsiteX6" fmla="*/ 0 w 113461"/>
                  <a:gd name="connsiteY6" fmla="*/ 0 h 216162"/>
                  <a:gd name="connsiteX7" fmla="*/ 18736 w 113461"/>
                  <a:gd name="connsiteY7" fmla="*/ 0 h 216162"/>
                  <a:gd name="connsiteX8" fmla="*/ 18736 w 113461"/>
                  <a:gd name="connsiteY8" fmla="*/ 84658 h 216162"/>
                  <a:gd name="connsiteX9" fmla="*/ 62580 w 113461"/>
                  <a:gd name="connsiteY9" fmla="*/ 62772 h 216162"/>
                  <a:gd name="connsiteX10" fmla="*/ 113462 w 113461"/>
                  <a:gd name="connsiteY10" fmla="*/ 122191 h 216162"/>
                  <a:gd name="connsiteX11" fmla="*/ 113462 w 113461"/>
                  <a:gd name="connsiteY11" fmla="*/ 216162 h 216162"/>
                  <a:gd name="connsiteX12" fmla="*/ 94726 w 113461"/>
                  <a:gd name="connsiteY12" fmla="*/ 216162 h 216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3461" h="216162">
                    <a:moveTo>
                      <a:pt x="94726" y="216069"/>
                    </a:moveTo>
                    <a:lnTo>
                      <a:pt x="94726" y="120701"/>
                    </a:lnTo>
                    <a:cubicBezTo>
                      <a:pt x="94726" y="93133"/>
                      <a:pt x="83694" y="78418"/>
                      <a:pt x="58586" y="78418"/>
                    </a:cubicBezTo>
                    <a:cubicBezTo>
                      <a:pt x="39850" y="78418"/>
                      <a:pt x="26725" y="90991"/>
                      <a:pt x="18736" y="102726"/>
                    </a:cubicBezTo>
                    <a:lnTo>
                      <a:pt x="18736" y="216162"/>
                    </a:lnTo>
                    <a:lnTo>
                      <a:pt x="0" y="216162"/>
                    </a:lnTo>
                    <a:lnTo>
                      <a:pt x="0" y="0"/>
                    </a:lnTo>
                    <a:lnTo>
                      <a:pt x="18736" y="0"/>
                    </a:lnTo>
                    <a:lnTo>
                      <a:pt x="18736" y="84658"/>
                    </a:lnTo>
                    <a:cubicBezTo>
                      <a:pt x="28532" y="71713"/>
                      <a:pt x="43844" y="62772"/>
                      <a:pt x="62580" y="62772"/>
                    </a:cubicBezTo>
                    <a:cubicBezTo>
                      <a:pt x="101193" y="62772"/>
                      <a:pt x="113462" y="86800"/>
                      <a:pt x="113462" y="122191"/>
                    </a:cubicBezTo>
                    <a:lnTo>
                      <a:pt x="113462" y="216162"/>
                    </a:lnTo>
                    <a:lnTo>
                      <a:pt x="94726" y="21616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9431464B-5441-068C-67A2-B628259EC5DE}"/>
                  </a:ext>
                </a:extLst>
              </p:cNvPr>
              <p:cNvSpPr/>
              <p:nvPr/>
            </p:nvSpPr>
            <p:spPr>
              <a:xfrm>
                <a:off x="4338434" y="3352071"/>
                <a:ext cx="128108" cy="156650"/>
              </a:xfrm>
              <a:custGeom>
                <a:avLst/>
                <a:gdLst>
                  <a:gd name="connsiteX0" fmla="*/ 19877 w 128108"/>
                  <a:gd name="connsiteY0" fmla="*/ 84006 h 156650"/>
                  <a:gd name="connsiteX1" fmla="*/ 70759 w 128108"/>
                  <a:gd name="connsiteY1" fmla="*/ 141004 h 156650"/>
                  <a:gd name="connsiteX2" fmla="*/ 113937 w 128108"/>
                  <a:gd name="connsiteY2" fmla="*/ 125730 h 156650"/>
                  <a:gd name="connsiteX3" fmla="*/ 123163 w 128108"/>
                  <a:gd name="connsiteY3" fmla="*/ 138303 h 156650"/>
                  <a:gd name="connsiteX4" fmla="*/ 70759 w 128108"/>
                  <a:gd name="connsiteY4" fmla="*/ 156650 h 156650"/>
                  <a:gd name="connsiteX5" fmla="*/ 0 w 128108"/>
                  <a:gd name="connsiteY5" fmla="*/ 79815 h 156650"/>
                  <a:gd name="connsiteX6" fmla="*/ 65623 w 128108"/>
                  <a:gd name="connsiteY6" fmla="*/ 0 h 156650"/>
                  <a:gd name="connsiteX7" fmla="*/ 128108 w 128108"/>
                  <a:gd name="connsiteY7" fmla="*/ 84006 h 156650"/>
                  <a:gd name="connsiteX8" fmla="*/ 19877 w 128108"/>
                  <a:gd name="connsiteY8" fmla="*/ 84006 h 156650"/>
                  <a:gd name="connsiteX9" fmla="*/ 65528 w 128108"/>
                  <a:gd name="connsiteY9" fmla="*/ 14994 h 156650"/>
                  <a:gd name="connsiteX10" fmla="*/ 19877 w 128108"/>
                  <a:gd name="connsiteY10" fmla="*/ 69012 h 156650"/>
                  <a:gd name="connsiteX11" fmla="*/ 108802 w 128108"/>
                  <a:gd name="connsiteY11" fmla="*/ 69012 h 156650"/>
                  <a:gd name="connsiteX12" fmla="*/ 65623 w 128108"/>
                  <a:gd name="connsiteY12" fmla="*/ 14994 h 156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8108" h="156650">
                    <a:moveTo>
                      <a:pt x="19877" y="84006"/>
                    </a:moveTo>
                    <a:cubicBezTo>
                      <a:pt x="21399" y="122377"/>
                      <a:pt x="44700" y="141004"/>
                      <a:pt x="70759" y="141004"/>
                    </a:cubicBezTo>
                    <a:cubicBezTo>
                      <a:pt x="88829" y="141004"/>
                      <a:pt x="103285" y="133833"/>
                      <a:pt x="113937" y="125730"/>
                    </a:cubicBezTo>
                    <a:lnTo>
                      <a:pt x="123163" y="138303"/>
                    </a:lnTo>
                    <a:cubicBezTo>
                      <a:pt x="109087" y="149106"/>
                      <a:pt x="92824" y="156650"/>
                      <a:pt x="70759" y="156650"/>
                    </a:cubicBezTo>
                    <a:cubicBezTo>
                      <a:pt x="30910" y="156650"/>
                      <a:pt x="0" y="129642"/>
                      <a:pt x="0" y="79815"/>
                    </a:cubicBezTo>
                    <a:cubicBezTo>
                      <a:pt x="0" y="26077"/>
                      <a:pt x="31575" y="0"/>
                      <a:pt x="65623" y="0"/>
                    </a:cubicBezTo>
                    <a:cubicBezTo>
                      <a:pt x="113747" y="0"/>
                      <a:pt x="128108" y="36881"/>
                      <a:pt x="128108" y="84006"/>
                    </a:cubicBezTo>
                    <a:lnTo>
                      <a:pt x="19877" y="84006"/>
                    </a:lnTo>
                    <a:close/>
                    <a:moveTo>
                      <a:pt x="65528" y="14994"/>
                    </a:moveTo>
                    <a:cubicBezTo>
                      <a:pt x="40991" y="14994"/>
                      <a:pt x="22350" y="32969"/>
                      <a:pt x="19877" y="69012"/>
                    </a:cubicBezTo>
                    <a:lnTo>
                      <a:pt x="108802" y="69012"/>
                    </a:lnTo>
                    <a:cubicBezTo>
                      <a:pt x="108231" y="32690"/>
                      <a:pt x="92824" y="14994"/>
                      <a:pt x="65623" y="14994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69248F8C-887E-3154-4A1F-7DFC711C8FE9}"/>
                  </a:ext>
                </a:extLst>
              </p:cNvPr>
              <p:cNvSpPr/>
              <p:nvPr/>
            </p:nvSpPr>
            <p:spPr>
              <a:xfrm>
                <a:off x="4595317" y="3352071"/>
                <a:ext cx="123828" cy="213368"/>
              </a:xfrm>
              <a:custGeom>
                <a:avLst/>
                <a:gdLst>
                  <a:gd name="connsiteX0" fmla="*/ 62865 w 123828"/>
                  <a:gd name="connsiteY0" fmla="*/ 156650 h 213368"/>
                  <a:gd name="connsiteX1" fmla="*/ 19687 w 123828"/>
                  <a:gd name="connsiteY1" fmla="*/ 138676 h 213368"/>
                  <a:gd name="connsiteX2" fmla="*/ 19687 w 123828"/>
                  <a:gd name="connsiteY2" fmla="*/ 213368 h 213368"/>
                  <a:gd name="connsiteX3" fmla="*/ 951 w 123828"/>
                  <a:gd name="connsiteY3" fmla="*/ 213368 h 213368"/>
                  <a:gd name="connsiteX4" fmla="*/ 951 w 123828"/>
                  <a:gd name="connsiteY4" fmla="*/ 31479 h 213368"/>
                  <a:gd name="connsiteX5" fmla="*/ 0 w 123828"/>
                  <a:gd name="connsiteY5" fmla="*/ 3260 h 213368"/>
                  <a:gd name="connsiteX6" fmla="*/ 15597 w 123828"/>
                  <a:gd name="connsiteY6" fmla="*/ 3260 h 213368"/>
                  <a:gd name="connsiteX7" fmla="*/ 17119 w 123828"/>
                  <a:gd name="connsiteY7" fmla="*/ 26077 h 213368"/>
                  <a:gd name="connsiteX8" fmla="*/ 65243 w 123828"/>
                  <a:gd name="connsiteY8" fmla="*/ 0 h 213368"/>
                  <a:gd name="connsiteX9" fmla="*/ 123828 w 123828"/>
                  <a:gd name="connsiteY9" fmla="*/ 76835 h 213368"/>
                  <a:gd name="connsiteX10" fmla="*/ 62865 w 123828"/>
                  <a:gd name="connsiteY10" fmla="*/ 156650 h 213368"/>
                  <a:gd name="connsiteX11" fmla="*/ 61058 w 123828"/>
                  <a:gd name="connsiteY11" fmla="*/ 15274 h 213368"/>
                  <a:gd name="connsiteX12" fmla="*/ 19687 w 123828"/>
                  <a:gd name="connsiteY12" fmla="*/ 42003 h 213368"/>
                  <a:gd name="connsiteX13" fmla="*/ 19687 w 123828"/>
                  <a:gd name="connsiteY13" fmla="*/ 123309 h 213368"/>
                  <a:gd name="connsiteX14" fmla="*/ 58300 w 123828"/>
                  <a:gd name="connsiteY14" fmla="*/ 141283 h 213368"/>
                  <a:gd name="connsiteX15" fmla="*/ 104237 w 123828"/>
                  <a:gd name="connsiteY15" fmla="*/ 78232 h 213368"/>
                  <a:gd name="connsiteX16" fmla="*/ 61058 w 123828"/>
                  <a:gd name="connsiteY16" fmla="*/ 15181 h 213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3828" h="213368">
                    <a:moveTo>
                      <a:pt x="62865" y="156650"/>
                    </a:moveTo>
                    <a:cubicBezTo>
                      <a:pt x="44129" y="156650"/>
                      <a:pt x="28817" y="149758"/>
                      <a:pt x="19687" y="138676"/>
                    </a:cubicBezTo>
                    <a:lnTo>
                      <a:pt x="19687" y="213368"/>
                    </a:lnTo>
                    <a:lnTo>
                      <a:pt x="951" y="213368"/>
                    </a:lnTo>
                    <a:lnTo>
                      <a:pt x="951" y="31479"/>
                    </a:lnTo>
                    <a:cubicBezTo>
                      <a:pt x="951" y="24308"/>
                      <a:pt x="380" y="9872"/>
                      <a:pt x="0" y="3260"/>
                    </a:cubicBezTo>
                    <a:lnTo>
                      <a:pt x="15597" y="3260"/>
                    </a:lnTo>
                    <a:lnTo>
                      <a:pt x="17119" y="26077"/>
                    </a:lnTo>
                    <a:cubicBezTo>
                      <a:pt x="27200" y="13132"/>
                      <a:pt x="40420" y="0"/>
                      <a:pt x="65243" y="0"/>
                    </a:cubicBezTo>
                    <a:cubicBezTo>
                      <a:pt x="102334" y="0"/>
                      <a:pt x="123828" y="32131"/>
                      <a:pt x="123828" y="76835"/>
                    </a:cubicBezTo>
                    <a:cubicBezTo>
                      <a:pt x="123828" y="121539"/>
                      <a:pt x="102049" y="156650"/>
                      <a:pt x="62865" y="156650"/>
                    </a:cubicBezTo>
                    <a:close/>
                    <a:moveTo>
                      <a:pt x="61058" y="15274"/>
                    </a:moveTo>
                    <a:cubicBezTo>
                      <a:pt x="40515" y="15274"/>
                      <a:pt x="26440" y="32410"/>
                      <a:pt x="19687" y="42003"/>
                    </a:cubicBezTo>
                    <a:lnTo>
                      <a:pt x="19687" y="123309"/>
                    </a:lnTo>
                    <a:cubicBezTo>
                      <a:pt x="28247" y="132622"/>
                      <a:pt x="39564" y="141283"/>
                      <a:pt x="58300" y="141283"/>
                    </a:cubicBezTo>
                    <a:cubicBezTo>
                      <a:pt x="83123" y="141283"/>
                      <a:pt x="104237" y="121446"/>
                      <a:pt x="104237" y="78232"/>
                    </a:cubicBezTo>
                    <a:cubicBezTo>
                      <a:pt x="104237" y="35018"/>
                      <a:pt x="86166" y="15181"/>
                      <a:pt x="61058" y="15181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4957433E-F22D-7F26-91FB-EC024ABBB1FA}"/>
                  </a:ext>
                </a:extLst>
              </p:cNvPr>
              <p:cNvSpPr/>
              <p:nvPr/>
            </p:nvSpPr>
            <p:spPr>
              <a:xfrm>
                <a:off x="4752813" y="3351978"/>
                <a:ext cx="136762" cy="156743"/>
              </a:xfrm>
              <a:custGeom>
                <a:avLst/>
                <a:gdLst>
                  <a:gd name="connsiteX0" fmla="*/ 68381 w 136762"/>
                  <a:gd name="connsiteY0" fmla="*/ 156743 h 156743"/>
                  <a:gd name="connsiteX1" fmla="*/ 0 w 136762"/>
                  <a:gd name="connsiteY1" fmla="*/ 77766 h 156743"/>
                  <a:gd name="connsiteX2" fmla="*/ 68381 w 136762"/>
                  <a:gd name="connsiteY2" fmla="*/ 0 h 156743"/>
                  <a:gd name="connsiteX3" fmla="*/ 136763 w 136762"/>
                  <a:gd name="connsiteY3" fmla="*/ 77766 h 156743"/>
                  <a:gd name="connsiteX4" fmla="*/ 68381 w 136762"/>
                  <a:gd name="connsiteY4" fmla="*/ 156743 h 156743"/>
                  <a:gd name="connsiteX5" fmla="*/ 68381 w 136762"/>
                  <a:gd name="connsiteY5" fmla="*/ 15367 h 156743"/>
                  <a:gd name="connsiteX6" fmla="*/ 19687 w 136762"/>
                  <a:gd name="connsiteY6" fmla="*/ 77766 h 156743"/>
                  <a:gd name="connsiteX7" fmla="*/ 68381 w 136762"/>
                  <a:gd name="connsiteY7" fmla="*/ 141376 h 156743"/>
                  <a:gd name="connsiteX8" fmla="*/ 117076 w 136762"/>
                  <a:gd name="connsiteY8" fmla="*/ 77766 h 156743"/>
                  <a:gd name="connsiteX9" fmla="*/ 68381 w 136762"/>
                  <a:gd name="connsiteY9" fmla="*/ 15367 h 1567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6762" h="156743">
                    <a:moveTo>
                      <a:pt x="68381" y="156743"/>
                    </a:moveTo>
                    <a:cubicBezTo>
                      <a:pt x="21494" y="156743"/>
                      <a:pt x="0" y="120701"/>
                      <a:pt x="0" y="77766"/>
                    </a:cubicBezTo>
                    <a:cubicBezTo>
                      <a:pt x="0" y="34832"/>
                      <a:pt x="22635" y="0"/>
                      <a:pt x="68381" y="0"/>
                    </a:cubicBezTo>
                    <a:cubicBezTo>
                      <a:pt x="114128" y="0"/>
                      <a:pt x="136763" y="36043"/>
                      <a:pt x="136763" y="77766"/>
                    </a:cubicBezTo>
                    <a:cubicBezTo>
                      <a:pt x="136763" y="119490"/>
                      <a:pt x="116220" y="156743"/>
                      <a:pt x="68381" y="156743"/>
                    </a:cubicBezTo>
                    <a:close/>
                    <a:moveTo>
                      <a:pt x="68381" y="15367"/>
                    </a:moveTo>
                    <a:cubicBezTo>
                      <a:pt x="36806" y="15367"/>
                      <a:pt x="19687" y="41817"/>
                      <a:pt x="19687" y="77766"/>
                    </a:cubicBezTo>
                    <a:cubicBezTo>
                      <a:pt x="19687" y="113716"/>
                      <a:pt x="35665" y="141376"/>
                      <a:pt x="68381" y="141376"/>
                    </a:cubicBezTo>
                    <a:cubicBezTo>
                      <a:pt x="101098" y="141376"/>
                      <a:pt x="117076" y="114088"/>
                      <a:pt x="117076" y="77766"/>
                    </a:cubicBezTo>
                    <a:cubicBezTo>
                      <a:pt x="117076" y="41444"/>
                      <a:pt x="100813" y="15367"/>
                      <a:pt x="68381" y="15367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05FA1B1A-77F0-00FF-3BD2-C934E7BED1E1}"/>
                  </a:ext>
                </a:extLst>
              </p:cNvPr>
              <p:cNvSpPr/>
              <p:nvPr/>
            </p:nvSpPr>
            <p:spPr>
              <a:xfrm>
                <a:off x="4912686" y="3355331"/>
                <a:ext cx="210089" cy="150037"/>
              </a:xfrm>
              <a:custGeom>
                <a:avLst/>
                <a:gdLst>
                  <a:gd name="connsiteX0" fmla="*/ 165390 w 210089"/>
                  <a:gd name="connsiteY0" fmla="*/ 150038 h 150037"/>
                  <a:gd name="connsiteX1" fmla="*/ 141518 w 210089"/>
                  <a:gd name="connsiteY1" fmla="*/ 150038 h 150037"/>
                  <a:gd name="connsiteX2" fmla="*/ 115174 w 210089"/>
                  <a:gd name="connsiteY2" fmla="*/ 60909 h 150037"/>
                  <a:gd name="connsiteX3" fmla="*/ 105092 w 210089"/>
                  <a:gd name="connsiteY3" fmla="*/ 23376 h 150037"/>
                  <a:gd name="connsiteX4" fmla="*/ 95011 w 210089"/>
                  <a:gd name="connsiteY4" fmla="*/ 60909 h 150037"/>
                  <a:gd name="connsiteX5" fmla="*/ 67716 w 210089"/>
                  <a:gd name="connsiteY5" fmla="*/ 150038 h 150037"/>
                  <a:gd name="connsiteX6" fmla="*/ 44129 w 210089"/>
                  <a:gd name="connsiteY6" fmla="*/ 150038 h 150037"/>
                  <a:gd name="connsiteX7" fmla="*/ 0 w 210089"/>
                  <a:gd name="connsiteY7" fmla="*/ 0 h 150037"/>
                  <a:gd name="connsiteX8" fmla="*/ 19877 w 210089"/>
                  <a:gd name="connsiteY8" fmla="*/ 0 h 150037"/>
                  <a:gd name="connsiteX9" fmla="*/ 48029 w 210089"/>
                  <a:gd name="connsiteY9" fmla="*/ 95741 h 150037"/>
                  <a:gd name="connsiteX10" fmla="*/ 56588 w 210089"/>
                  <a:gd name="connsiteY10" fmla="*/ 129921 h 150037"/>
                  <a:gd name="connsiteX11" fmla="*/ 65814 w 210089"/>
                  <a:gd name="connsiteY11" fmla="*/ 95741 h 150037"/>
                  <a:gd name="connsiteX12" fmla="*/ 94631 w 210089"/>
                  <a:gd name="connsiteY12" fmla="*/ 0 h 150037"/>
                  <a:gd name="connsiteX13" fmla="*/ 116410 w 210089"/>
                  <a:gd name="connsiteY13" fmla="*/ 0 h 150037"/>
                  <a:gd name="connsiteX14" fmla="*/ 145227 w 210089"/>
                  <a:gd name="connsiteY14" fmla="*/ 95741 h 150037"/>
                  <a:gd name="connsiteX15" fmla="*/ 154072 w 210089"/>
                  <a:gd name="connsiteY15" fmla="*/ 129921 h 150037"/>
                  <a:gd name="connsiteX16" fmla="*/ 162917 w 210089"/>
                  <a:gd name="connsiteY16" fmla="*/ 95741 h 150037"/>
                  <a:gd name="connsiteX17" fmla="*/ 191734 w 210089"/>
                  <a:gd name="connsiteY17" fmla="*/ 0 h 150037"/>
                  <a:gd name="connsiteX18" fmla="*/ 210090 w 210089"/>
                  <a:gd name="connsiteY18" fmla="*/ 0 h 150037"/>
                  <a:gd name="connsiteX19" fmla="*/ 165295 w 210089"/>
                  <a:gd name="connsiteY19" fmla="*/ 150038 h 150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10089" h="150037">
                    <a:moveTo>
                      <a:pt x="165390" y="150038"/>
                    </a:moveTo>
                    <a:lnTo>
                      <a:pt x="141518" y="150038"/>
                    </a:lnTo>
                    <a:lnTo>
                      <a:pt x="115174" y="60909"/>
                    </a:lnTo>
                    <a:cubicBezTo>
                      <a:pt x="111179" y="47125"/>
                      <a:pt x="105092" y="23376"/>
                      <a:pt x="105092" y="23376"/>
                    </a:cubicBezTo>
                    <a:cubicBezTo>
                      <a:pt x="105092" y="23376"/>
                      <a:pt x="99291" y="46474"/>
                      <a:pt x="95011" y="60909"/>
                    </a:cubicBezTo>
                    <a:lnTo>
                      <a:pt x="67716" y="150038"/>
                    </a:lnTo>
                    <a:lnTo>
                      <a:pt x="44129" y="150038"/>
                    </a:lnTo>
                    <a:lnTo>
                      <a:pt x="0" y="0"/>
                    </a:lnTo>
                    <a:lnTo>
                      <a:pt x="19877" y="0"/>
                    </a:lnTo>
                    <a:lnTo>
                      <a:pt x="48029" y="95741"/>
                    </a:lnTo>
                    <a:cubicBezTo>
                      <a:pt x="51738" y="108314"/>
                      <a:pt x="56588" y="129921"/>
                      <a:pt x="56588" y="129921"/>
                    </a:cubicBezTo>
                    <a:cubicBezTo>
                      <a:pt x="56588" y="129921"/>
                      <a:pt x="62104" y="108314"/>
                      <a:pt x="65814" y="95741"/>
                    </a:cubicBezTo>
                    <a:lnTo>
                      <a:pt x="94631" y="0"/>
                    </a:lnTo>
                    <a:lnTo>
                      <a:pt x="116410" y="0"/>
                    </a:lnTo>
                    <a:lnTo>
                      <a:pt x="145227" y="95741"/>
                    </a:lnTo>
                    <a:cubicBezTo>
                      <a:pt x="149222" y="109245"/>
                      <a:pt x="154072" y="129921"/>
                      <a:pt x="154072" y="129921"/>
                    </a:cubicBezTo>
                    <a:cubicBezTo>
                      <a:pt x="154072" y="129921"/>
                      <a:pt x="159018" y="108873"/>
                      <a:pt x="162917" y="95741"/>
                    </a:cubicBezTo>
                    <a:lnTo>
                      <a:pt x="191734" y="0"/>
                    </a:lnTo>
                    <a:lnTo>
                      <a:pt x="210090" y="0"/>
                    </a:lnTo>
                    <a:lnTo>
                      <a:pt x="165295" y="150038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7B63DD9F-F0B4-48B7-F034-6EA4027A2D88}"/>
                  </a:ext>
                </a:extLst>
              </p:cNvPr>
              <p:cNvSpPr/>
              <p:nvPr/>
            </p:nvSpPr>
            <p:spPr>
              <a:xfrm>
                <a:off x="5146838" y="3352071"/>
                <a:ext cx="128108" cy="156650"/>
              </a:xfrm>
              <a:custGeom>
                <a:avLst/>
                <a:gdLst>
                  <a:gd name="connsiteX0" fmla="*/ 19877 w 128108"/>
                  <a:gd name="connsiteY0" fmla="*/ 84006 h 156650"/>
                  <a:gd name="connsiteX1" fmla="*/ 70759 w 128108"/>
                  <a:gd name="connsiteY1" fmla="*/ 141004 h 156650"/>
                  <a:gd name="connsiteX2" fmla="*/ 113937 w 128108"/>
                  <a:gd name="connsiteY2" fmla="*/ 125730 h 156650"/>
                  <a:gd name="connsiteX3" fmla="*/ 123163 w 128108"/>
                  <a:gd name="connsiteY3" fmla="*/ 138303 h 156650"/>
                  <a:gd name="connsiteX4" fmla="*/ 70759 w 128108"/>
                  <a:gd name="connsiteY4" fmla="*/ 156650 h 156650"/>
                  <a:gd name="connsiteX5" fmla="*/ 0 w 128108"/>
                  <a:gd name="connsiteY5" fmla="*/ 79815 h 156650"/>
                  <a:gd name="connsiteX6" fmla="*/ 65623 w 128108"/>
                  <a:gd name="connsiteY6" fmla="*/ 0 h 156650"/>
                  <a:gd name="connsiteX7" fmla="*/ 128108 w 128108"/>
                  <a:gd name="connsiteY7" fmla="*/ 84006 h 156650"/>
                  <a:gd name="connsiteX8" fmla="*/ 19877 w 128108"/>
                  <a:gd name="connsiteY8" fmla="*/ 84006 h 156650"/>
                  <a:gd name="connsiteX9" fmla="*/ 65528 w 128108"/>
                  <a:gd name="connsiteY9" fmla="*/ 14994 h 156650"/>
                  <a:gd name="connsiteX10" fmla="*/ 19877 w 128108"/>
                  <a:gd name="connsiteY10" fmla="*/ 69012 h 156650"/>
                  <a:gd name="connsiteX11" fmla="*/ 108802 w 128108"/>
                  <a:gd name="connsiteY11" fmla="*/ 69012 h 156650"/>
                  <a:gd name="connsiteX12" fmla="*/ 65623 w 128108"/>
                  <a:gd name="connsiteY12" fmla="*/ 14994 h 156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8108" h="156650">
                    <a:moveTo>
                      <a:pt x="19877" y="84006"/>
                    </a:moveTo>
                    <a:cubicBezTo>
                      <a:pt x="21399" y="122377"/>
                      <a:pt x="44700" y="141004"/>
                      <a:pt x="70759" y="141004"/>
                    </a:cubicBezTo>
                    <a:cubicBezTo>
                      <a:pt x="88829" y="141004"/>
                      <a:pt x="103285" y="133833"/>
                      <a:pt x="113937" y="125730"/>
                    </a:cubicBezTo>
                    <a:lnTo>
                      <a:pt x="123163" y="138303"/>
                    </a:lnTo>
                    <a:cubicBezTo>
                      <a:pt x="109087" y="149106"/>
                      <a:pt x="92824" y="156650"/>
                      <a:pt x="70759" y="156650"/>
                    </a:cubicBezTo>
                    <a:cubicBezTo>
                      <a:pt x="30910" y="156650"/>
                      <a:pt x="0" y="129642"/>
                      <a:pt x="0" y="79815"/>
                    </a:cubicBezTo>
                    <a:cubicBezTo>
                      <a:pt x="0" y="26077"/>
                      <a:pt x="31575" y="0"/>
                      <a:pt x="65623" y="0"/>
                    </a:cubicBezTo>
                    <a:cubicBezTo>
                      <a:pt x="113747" y="0"/>
                      <a:pt x="128108" y="36881"/>
                      <a:pt x="128108" y="84006"/>
                    </a:cubicBezTo>
                    <a:lnTo>
                      <a:pt x="19877" y="84006"/>
                    </a:lnTo>
                    <a:close/>
                    <a:moveTo>
                      <a:pt x="65528" y="14994"/>
                    </a:moveTo>
                    <a:cubicBezTo>
                      <a:pt x="40991" y="14994"/>
                      <a:pt x="22350" y="32969"/>
                      <a:pt x="19877" y="69012"/>
                    </a:cubicBezTo>
                    <a:lnTo>
                      <a:pt x="108802" y="69012"/>
                    </a:lnTo>
                    <a:cubicBezTo>
                      <a:pt x="108231" y="32690"/>
                      <a:pt x="92824" y="14994"/>
                      <a:pt x="65623" y="14994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73C5BB2C-B6B7-7CDD-5797-700C224EE123}"/>
                  </a:ext>
                </a:extLst>
              </p:cNvPr>
              <p:cNvSpPr/>
              <p:nvPr/>
            </p:nvSpPr>
            <p:spPr>
              <a:xfrm>
                <a:off x="5314796" y="3351978"/>
                <a:ext cx="81506" cy="153390"/>
              </a:xfrm>
              <a:custGeom>
                <a:avLst/>
                <a:gdLst>
                  <a:gd name="connsiteX0" fmla="*/ 76370 w 81506"/>
                  <a:gd name="connsiteY0" fmla="*/ 21700 h 153390"/>
                  <a:gd name="connsiteX1" fmla="*/ 59822 w 81506"/>
                  <a:gd name="connsiteY1" fmla="*/ 17509 h 153390"/>
                  <a:gd name="connsiteX2" fmla="*/ 19687 w 81506"/>
                  <a:gd name="connsiteY2" fmla="*/ 46287 h 153390"/>
                  <a:gd name="connsiteX3" fmla="*/ 19687 w 81506"/>
                  <a:gd name="connsiteY3" fmla="*/ 153391 h 153390"/>
                  <a:gd name="connsiteX4" fmla="*/ 951 w 81506"/>
                  <a:gd name="connsiteY4" fmla="*/ 153391 h 153390"/>
                  <a:gd name="connsiteX5" fmla="*/ 951 w 81506"/>
                  <a:gd name="connsiteY5" fmla="*/ 30641 h 153390"/>
                  <a:gd name="connsiteX6" fmla="*/ 0 w 81506"/>
                  <a:gd name="connsiteY6" fmla="*/ 3353 h 153390"/>
                  <a:gd name="connsiteX7" fmla="*/ 15027 w 81506"/>
                  <a:gd name="connsiteY7" fmla="*/ 3353 h 153390"/>
                  <a:gd name="connsiteX8" fmla="*/ 16834 w 81506"/>
                  <a:gd name="connsiteY8" fmla="*/ 28219 h 153390"/>
                  <a:gd name="connsiteX9" fmla="*/ 63721 w 81506"/>
                  <a:gd name="connsiteY9" fmla="*/ 0 h 153390"/>
                  <a:gd name="connsiteX10" fmla="*/ 81506 w 81506"/>
                  <a:gd name="connsiteY10" fmla="*/ 2701 h 153390"/>
                  <a:gd name="connsiteX11" fmla="*/ 76275 w 81506"/>
                  <a:gd name="connsiteY11" fmla="*/ 21607 h 153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1506" h="153390">
                    <a:moveTo>
                      <a:pt x="76370" y="21700"/>
                    </a:moveTo>
                    <a:cubicBezTo>
                      <a:pt x="71425" y="18999"/>
                      <a:pt x="66289" y="17509"/>
                      <a:pt x="59822" y="17509"/>
                    </a:cubicBezTo>
                    <a:cubicBezTo>
                      <a:pt x="41086" y="17509"/>
                      <a:pt x="29768" y="28871"/>
                      <a:pt x="19687" y="46287"/>
                    </a:cubicBezTo>
                    <a:lnTo>
                      <a:pt x="19687" y="153391"/>
                    </a:lnTo>
                    <a:lnTo>
                      <a:pt x="951" y="153391"/>
                    </a:lnTo>
                    <a:lnTo>
                      <a:pt x="951" y="30641"/>
                    </a:lnTo>
                    <a:cubicBezTo>
                      <a:pt x="951" y="25519"/>
                      <a:pt x="380" y="8475"/>
                      <a:pt x="0" y="3353"/>
                    </a:cubicBezTo>
                    <a:lnTo>
                      <a:pt x="15027" y="3353"/>
                    </a:lnTo>
                    <a:lnTo>
                      <a:pt x="16834" y="28219"/>
                    </a:lnTo>
                    <a:cubicBezTo>
                      <a:pt x="26059" y="11083"/>
                      <a:pt x="41371" y="0"/>
                      <a:pt x="63721" y="0"/>
                    </a:cubicBezTo>
                    <a:cubicBezTo>
                      <a:pt x="70189" y="0"/>
                      <a:pt x="76275" y="931"/>
                      <a:pt x="81506" y="2701"/>
                    </a:cubicBezTo>
                    <a:lnTo>
                      <a:pt x="76275" y="21607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6243E384-8FC3-EE96-2F82-3DDD5F678124}"/>
                  </a:ext>
                </a:extLst>
              </p:cNvPr>
              <p:cNvSpPr/>
              <p:nvPr/>
            </p:nvSpPr>
            <p:spPr>
              <a:xfrm>
                <a:off x="5510715" y="3289300"/>
                <a:ext cx="123923" cy="219422"/>
              </a:xfrm>
              <a:custGeom>
                <a:avLst/>
                <a:gdLst>
                  <a:gd name="connsiteX0" fmla="*/ 63436 w 123923"/>
                  <a:gd name="connsiteY0" fmla="*/ 219422 h 219422"/>
                  <a:gd name="connsiteX1" fmla="*/ 17119 w 123923"/>
                  <a:gd name="connsiteY1" fmla="*/ 199026 h 219422"/>
                  <a:gd name="connsiteX2" fmla="*/ 15597 w 123923"/>
                  <a:gd name="connsiteY2" fmla="*/ 216162 h 219422"/>
                  <a:gd name="connsiteX3" fmla="*/ 0 w 123923"/>
                  <a:gd name="connsiteY3" fmla="*/ 216162 h 219422"/>
                  <a:gd name="connsiteX4" fmla="*/ 951 w 123923"/>
                  <a:gd name="connsiteY4" fmla="*/ 187943 h 219422"/>
                  <a:gd name="connsiteX5" fmla="*/ 951 w 123923"/>
                  <a:gd name="connsiteY5" fmla="*/ 0 h 219422"/>
                  <a:gd name="connsiteX6" fmla="*/ 19687 w 123923"/>
                  <a:gd name="connsiteY6" fmla="*/ 0 h 219422"/>
                  <a:gd name="connsiteX7" fmla="*/ 19687 w 123923"/>
                  <a:gd name="connsiteY7" fmla="*/ 86707 h 219422"/>
                  <a:gd name="connsiteX8" fmla="*/ 65053 w 123923"/>
                  <a:gd name="connsiteY8" fmla="*/ 62679 h 219422"/>
                  <a:gd name="connsiteX9" fmla="*/ 123924 w 123923"/>
                  <a:gd name="connsiteY9" fmla="*/ 140445 h 219422"/>
                  <a:gd name="connsiteX10" fmla="*/ 63531 w 123923"/>
                  <a:gd name="connsiteY10" fmla="*/ 219422 h 219422"/>
                  <a:gd name="connsiteX11" fmla="*/ 60963 w 123923"/>
                  <a:gd name="connsiteY11" fmla="*/ 78046 h 219422"/>
                  <a:gd name="connsiteX12" fmla="*/ 19592 w 123923"/>
                  <a:gd name="connsiteY12" fmla="*/ 105334 h 219422"/>
                  <a:gd name="connsiteX13" fmla="*/ 19592 w 123923"/>
                  <a:gd name="connsiteY13" fmla="*/ 186080 h 219422"/>
                  <a:gd name="connsiteX14" fmla="*/ 58776 w 123923"/>
                  <a:gd name="connsiteY14" fmla="*/ 204055 h 219422"/>
                  <a:gd name="connsiteX15" fmla="*/ 104141 w 123923"/>
                  <a:gd name="connsiteY15" fmla="*/ 141004 h 219422"/>
                  <a:gd name="connsiteX16" fmla="*/ 60963 w 123923"/>
                  <a:gd name="connsiteY16" fmla="*/ 77953 h 219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3923" h="219422">
                    <a:moveTo>
                      <a:pt x="63436" y="219422"/>
                    </a:moveTo>
                    <a:cubicBezTo>
                      <a:pt x="41086" y="219422"/>
                      <a:pt x="27010" y="211040"/>
                      <a:pt x="17119" y="199026"/>
                    </a:cubicBezTo>
                    <a:lnTo>
                      <a:pt x="15597" y="216162"/>
                    </a:lnTo>
                    <a:lnTo>
                      <a:pt x="0" y="216162"/>
                    </a:lnTo>
                    <a:cubicBezTo>
                      <a:pt x="285" y="209550"/>
                      <a:pt x="951" y="195114"/>
                      <a:pt x="951" y="187943"/>
                    </a:cubicBezTo>
                    <a:lnTo>
                      <a:pt x="951" y="0"/>
                    </a:lnTo>
                    <a:lnTo>
                      <a:pt x="19687" y="0"/>
                    </a:lnTo>
                    <a:lnTo>
                      <a:pt x="19687" y="86707"/>
                    </a:lnTo>
                    <a:cubicBezTo>
                      <a:pt x="27961" y="75904"/>
                      <a:pt x="40801" y="62679"/>
                      <a:pt x="65053" y="62679"/>
                    </a:cubicBezTo>
                    <a:cubicBezTo>
                      <a:pt x="100908" y="62679"/>
                      <a:pt x="123924" y="92668"/>
                      <a:pt x="123924" y="140445"/>
                    </a:cubicBezTo>
                    <a:cubicBezTo>
                      <a:pt x="123924" y="184311"/>
                      <a:pt x="103381" y="219422"/>
                      <a:pt x="63531" y="219422"/>
                    </a:cubicBezTo>
                    <a:close/>
                    <a:moveTo>
                      <a:pt x="60963" y="78046"/>
                    </a:moveTo>
                    <a:cubicBezTo>
                      <a:pt x="39849" y="78046"/>
                      <a:pt x="26059" y="95462"/>
                      <a:pt x="19592" y="105334"/>
                    </a:cubicBezTo>
                    <a:lnTo>
                      <a:pt x="19592" y="186080"/>
                    </a:lnTo>
                    <a:cubicBezTo>
                      <a:pt x="29673" y="196325"/>
                      <a:pt x="39849" y="204055"/>
                      <a:pt x="58776" y="204055"/>
                    </a:cubicBezTo>
                    <a:cubicBezTo>
                      <a:pt x="85405" y="204055"/>
                      <a:pt x="104141" y="180679"/>
                      <a:pt x="104141" y="141004"/>
                    </a:cubicBezTo>
                    <a:cubicBezTo>
                      <a:pt x="104141" y="93878"/>
                      <a:pt x="82647" y="77953"/>
                      <a:pt x="60963" y="77953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657252B8-62B4-390A-21E7-59E0768D4B42}"/>
                  </a:ext>
                </a:extLst>
              </p:cNvPr>
              <p:cNvSpPr/>
              <p:nvPr/>
            </p:nvSpPr>
            <p:spPr>
              <a:xfrm>
                <a:off x="5668021" y="3352071"/>
                <a:ext cx="128108" cy="156650"/>
              </a:xfrm>
              <a:custGeom>
                <a:avLst/>
                <a:gdLst>
                  <a:gd name="connsiteX0" fmla="*/ 19877 w 128108"/>
                  <a:gd name="connsiteY0" fmla="*/ 84006 h 156650"/>
                  <a:gd name="connsiteX1" fmla="*/ 70759 w 128108"/>
                  <a:gd name="connsiteY1" fmla="*/ 141004 h 156650"/>
                  <a:gd name="connsiteX2" fmla="*/ 113937 w 128108"/>
                  <a:gd name="connsiteY2" fmla="*/ 125730 h 156650"/>
                  <a:gd name="connsiteX3" fmla="*/ 123163 w 128108"/>
                  <a:gd name="connsiteY3" fmla="*/ 138303 h 156650"/>
                  <a:gd name="connsiteX4" fmla="*/ 70759 w 128108"/>
                  <a:gd name="connsiteY4" fmla="*/ 156650 h 156650"/>
                  <a:gd name="connsiteX5" fmla="*/ 0 w 128108"/>
                  <a:gd name="connsiteY5" fmla="*/ 79815 h 156650"/>
                  <a:gd name="connsiteX6" fmla="*/ 65623 w 128108"/>
                  <a:gd name="connsiteY6" fmla="*/ 0 h 156650"/>
                  <a:gd name="connsiteX7" fmla="*/ 128108 w 128108"/>
                  <a:gd name="connsiteY7" fmla="*/ 84006 h 156650"/>
                  <a:gd name="connsiteX8" fmla="*/ 19877 w 128108"/>
                  <a:gd name="connsiteY8" fmla="*/ 84006 h 156650"/>
                  <a:gd name="connsiteX9" fmla="*/ 65528 w 128108"/>
                  <a:gd name="connsiteY9" fmla="*/ 14994 h 156650"/>
                  <a:gd name="connsiteX10" fmla="*/ 19877 w 128108"/>
                  <a:gd name="connsiteY10" fmla="*/ 69012 h 156650"/>
                  <a:gd name="connsiteX11" fmla="*/ 108802 w 128108"/>
                  <a:gd name="connsiteY11" fmla="*/ 69012 h 156650"/>
                  <a:gd name="connsiteX12" fmla="*/ 65623 w 128108"/>
                  <a:gd name="connsiteY12" fmla="*/ 14994 h 156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8108" h="156650">
                    <a:moveTo>
                      <a:pt x="19877" y="84006"/>
                    </a:moveTo>
                    <a:cubicBezTo>
                      <a:pt x="21399" y="122377"/>
                      <a:pt x="44700" y="141004"/>
                      <a:pt x="70759" y="141004"/>
                    </a:cubicBezTo>
                    <a:cubicBezTo>
                      <a:pt x="88829" y="141004"/>
                      <a:pt x="103285" y="133833"/>
                      <a:pt x="113937" y="125730"/>
                    </a:cubicBezTo>
                    <a:lnTo>
                      <a:pt x="123163" y="138303"/>
                    </a:lnTo>
                    <a:cubicBezTo>
                      <a:pt x="109087" y="149106"/>
                      <a:pt x="92824" y="156650"/>
                      <a:pt x="70759" y="156650"/>
                    </a:cubicBezTo>
                    <a:cubicBezTo>
                      <a:pt x="30910" y="156650"/>
                      <a:pt x="0" y="129642"/>
                      <a:pt x="0" y="79815"/>
                    </a:cubicBezTo>
                    <a:cubicBezTo>
                      <a:pt x="0" y="26077"/>
                      <a:pt x="31575" y="0"/>
                      <a:pt x="65623" y="0"/>
                    </a:cubicBezTo>
                    <a:cubicBezTo>
                      <a:pt x="113747" y="0"/>
                      <a:pt x="128108" y="36881"/>
                      <a:pt x="128108" y="84006"/>
                    </a:cubicBezTo>
                    <a:lnTo>
                      <a:pt x="19877" y="84006"/>
                    </a:lnTo>
                    <a:close/>
                    <a:moveTo>
                      <a:pt x="65528" y="14994"/>
                    </a:moveTo>
                    <a:cubicBezTo>
                      <a:pt x="40991" y="14994"/>
                      <a:pt x="22350" y="32969"/>
                      <a:pt x="19877" y="69012"/>
                    </a:cubicBezTo>
                    <a:lnTo>
                      <a:pt x="108802" y="69012"/>
                    </a:lnTo>
                    <a:cubicBezTo>
                      <a:pt x="108231" y="32690"/>
                      <a:pt x="92824" y="14994"/>
                      <a:pt x="65623" y="14994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B960E4B3-C3D2-06A5-8B9B-03B3C31CB6DD}"/>
                  </a:ext>
                </a:extLst>
              </p:cNvPr>
              <p:cNvSpPr/>
              <p:nvPr/>
            </p:nvSpPr>
            <p:spPr>
              <a:xfrm>
                <a:off x="5836835" y="3289300"/>
                <a:ext cx="113461" cy="216162"/>
              </a:xfrm>
              <a:custGeom>
                <a:avLst/>
                <a:gdLst>
                  <a:gd name="connsiteX0" fmla="*/ 94726 w 113461"/>
                  <a:gd name="connsiteY0" fmla="*/ 216069 h 216162"/>
                  <a:gd name="connsiteX1" fmla="*/ 94726 w 113461"/>
                  <a:gd name="connsiteY1" fmla="*/ 120701 h 216162"/>
                  <a:gd name="connsiteX2" fmla="*/ 58586 w 113461"/>
                  <a:gd name="connsiteY2" fmla="*/ 78418 h 216162"/>
                  <a:gd name="connsiteX3" fmla="*/ 18736 w 113461"/>
                  <a:gd name="connsiteY3" fmla="*/ 102726 h 216162"/>
                  <a:gd name="connsiteX4" fmla="*/ 18736 w 113461"/>
                  <a:gd name="connsiteY4" fmla="*/ 216162 h 216162"/>
                  <a:gd name="connsiteX5" fmla="*/ 0 w 113461"/>
                  <a:gd name="connsiteY5" fmla="*/ 216162 h 216162"/>
                  <a:gd name="connsiteX6" fmla="*/ 0 w 113461"/>
                  <a:gd name="connsiteY6" fmla="*/ 0 h 216162"/>
                  <a:gd name="connsiteX7" fmla="*/ 18736 w 113461"/>
                  <a:gd name="connsiteY7" fmla="*/ 0 h 216162"/>
                  <a:gd name="connsiteX8" fmla="*/ 18736 w 113461"/>
                  <a:gd name="connsiteY8" fmla="*/ 84658 h 216162"/>
                  <a:gd name="connsiteX9" fmla="*/ 62580 w 113461"/>
                  <a:gd name="connsiteY9" fmla="*/ 62772 h 216162"/>
                  <a:gd name="connsiteX10" fmla="*/ 113462 w 113461"/>
                  <a:gd name="connsiteY10" fmla="*/ 122191 h 216162"/>
                  <a:gd name="connsiteX11" fmla="*/ 113462 w 113461"/>
                  <a:gd name="connsiteY11" fmla="*/ 216162 h 216162"/>
                  <a:gd name="connsiteX12" fmla="*/ 94726 w 113461"/>
                  <a:gd name="connsiteY12" fmla="*/ 216162 h 216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3461" h="216162">
                    <a:moveTo>
                      <a:pt x="94726" y="216069"/>
                    </a:moveTo>
                    <a:lnTo>
                      <a:pt x="94726" y="120701"/>
                    </a:lnTo>
                    <a:cubicBezTo>
                      <a:pt x="94726" y="93133"/>
                      <a:pt x="83694" y="78418"/>
                      <a:pt x="58586" y="78418"/>
                    </a:cubicBezTo>
                    <a:cubicBezTo>
                      <a:pt x="39850" y="78418"/>
                      <a:pt x="26725" y="90991"/>
                      <a:pt x="18736" y="102726"/>
                    </a:cubicBezTo>
                    <a:lnTo>
                      <a:pt x="18736" y="216162"/>
                    </a:lnTo>
                    <a:lnTo>
                      <a:pt x="0" y="216162"/>
                    </a:lnTo>
                    <a:lnTo>
                      <a:pt x="0" y="0"/>
                    </a:lnTo>
                    <a:lnTo>
                      <a:pt x="18736" y="0"/>
                    </a:lnTo>
                    <a:lnTo>
                      <a:pt x="18736" y="84658"/>
                    </a:lnTo>
                    <a:cubicBezTo>
                      <a:pt x="28532" y="71713"/>
                      <a:pt x="43844" y="62772"/>
                      <a:pt x="62580" y="62772"/>
                    </a:cubicBezTo>
                    <a:cubicBezTo>
                      <a:pt x="101193" y="62772"/>
                      <a:pt x="113462" y="86800"/>
                      <a:pt x="113462" y="122191"/>
                    </a:cubicBezTo>
                    <a:lnTo>
                      <a:pt x="113462" y="216162"/>
                    </a:lnTo>
                    <a:lnTo>
                      <a:pt x="94726" y="21616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559287CD-C5CB-A6DA-1A5C-E24EEDD8DD8F}"/>
                  </a:ext>
                </a:extLst>
              </p:cNvPr>
              <p:cNvSpPr/>
              <p:nvPr/>
            </p:nvSpPr>
            <p:spPr>
              <a:xfrm>
                <a:off x="5999371" y="3289300"/>
                <a:ext cx="21779" cy="216069"/>
              </a:xfrm>
              <a:custGeom>
                <a:avLst/>
                <a:gdLst>
                  <a:gd name="connsiteX0" fmla="*/ 0 w 21779"/>
                  <a:gd name="connsiteY0" fmla="*/ 23097 h 216069"/>
                  <a:gd name="connsiteX1" fmla="*/ 0 w 21779"/>
                  <a:gd name="connsiteY1" fmla="*/ 0 h 216069"/>
                  <a:gd name="connsiteX2" fmla="*/ 21779 w 21779"/>
                  <a:gd name="connsiteY2" fmla="*/ 0 h 216069"/>
                  <a:gd name="connsiteX3" fmla="*/ 21779 w 21779"/>
                  <a:gd name="connsiteY3" fmla="*/ 23097 h 216069"/>
                  <a:gd name="connsiteX4" fmla="*/ 0 w 21779"/>
                  <a:gd name="connsiteY4" fmla="*/ 23097 h 216069"/>
                  <a:gd name="connsiteX5" fmla="*/ 1522 w 21779"/>
                  <a:gd name="connsiteY5" fmla="*/ 216069 h 216069"/>
                  <a:gd name="connsiteX6" fmla="*/ 1522 w 21779"/>
                  <a:gd name="connsiteY6" fmla="*/ 66032 h 216069"/>
                  <a:gd name="connsiteX7" fmla="*/ 20258 w 21779"/>
                  <a:gd name="connsiteY7" fmla="*/ 66032 h 216069"/>
                  <a:gd name="connsiteX8" fmla="*/ 20258 w 21779"/>
                  <a:gd name="connsiteY8" fmla="*/ 216069 h 216069"/>
                  <a:gd name="connsiteX9" fmla="*/ 1522 w 21779"/>
                  <a:gd name="connsiteY9" fmla="*/ 216069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1779" h="216069">
                    <a:moveTo>
                      <a:pt x="0" y="23097"/>
                    </a:moveTo>
                    <a:lnTo>
                      <a:pt x="0" y="0"/>
                    </a:lnTo>
                    <a:lnTo>
                      <a:pt x="21779" y="0"/>
                    </a:lnTo>
                    <a:lnTo>
                      <a:pt x="21779" y="23097"/>
                    </a:lnTo>
                    <a:lnTo>
                      <a:pt x="0" y="23097"/>
                    </a:lnTo>
                    <a:close/>
                    <a:moveTo>
                      <a:pt x="1522" y="216069"/>
                    </a:moveTo>
                    <a:lnTo>
                      <a:pt x="1522" y="66032"/>
                    </a:lnTo>
                    <a:lnTo>
                      <a:pt x="20258" y="66032"/>
                    </a:lnTo>
                    <a:lnTo>
                      <a:pt x="20258" y="216069"/>
                    </a:lnTo>
                    <a:lnTo>
                      <a:pt x="1522" y="21606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ACF1837D-4E66-2C5D-7D96-E7D8F510AF15}"/>
                  </a:ext>
                </a:extLst>
              </p:cNvPr>
              <p:cNvSpPr/>
              <p:nvPr/>
            </p:nvSpPr>
            <p:spPr>
              <a:xfrm>
                <a:off x="6069179" y="3351978"/>
                <a:ext cx="114222" cy="153390"/>
              </a:xfrm>
              <a:custGeom>
                <a:avLst/>
                <a:gdLst>
                  <a:gd name="connsiteX0" fmla="*/ 95677 w 114222"/>
                  <a:gd name="connsiteY0" fmla="*/ 153391 h 153390"/>
                  <a:gd name="connsiteX1" fmla="*/ 95677 w 114222"/>
                  <a:gd name="connsiteY1" fmla="*/ 58301 h 153390"/>
                  <a:gd name="connsiteX2" fmla="*/ 59537 w 114222"/>
                  <a:gd name="connsiteY2" fmla="*/ 15646 h 153390"/>
                  <a:gd name="connsiteX3" fmla="*/ 19687 w 114222"/>
                  <a:gd name="connsiteY3" fmla="*/ 39954 h 153390"/>
                  <a:gd name="connsiteX4" fmla="*/ 19687 w 114222"/>
                  <a:gd name="connsiteY4" fmla="*/ 153391 h 153390"/>
                  <a:gd name="connsiteX5" fmla="*/ 951 w 114222"/>
                  <a:gd name="connsiteY5" fmla="*/ 153391 h 153390"/>
                  <a:gd name="connsiteX6" fmla="*/ 951 w 114222"/>
                  <a:gd name="connsiteY6" fmla="*/ 30920 h 153390"/>
                  <a:gd name="connsiteX7" fmla="*/ 0 w 114222"/>
                  <a:gd name="connsiteY7" fmla="*/ 3353 h 153390"/>
                  <a:gd name="connsiteX8" fmla="*/ 15598 w 114222"/>
                  <a:gd name="connsiteY8" fmla="*/ 3353 h 153390"/>
                  <a:gd name="connsiteX9" fmla="*/ 17119 w 114222"/>
                  <a:gd name="connsiteY9" fmla="*/ 24028 h 153390"/>
                  <a:gd name="connsiteX10" fmla="*/ 63056 w 114222"/>
                  <a:gd name="connsiteY10" fmla="*/ 0 h 153390"/>
                  <a:gd name="connsiteX11" fmla="*/ 114223 w 114222"/>
                  <a:gd name="connsiteY11" fmla="*/ 59419 h 153390"/>
                  <a:gd name="connsiteX12" fmla="*/ 114223 w 114222"/>
                  <a:gd name="connsiteY12" fmla="*/ 153391 h 153390"/>
                  <a:gd name="connsiteX13" fmla="*/ 95487 w 114222"/>
                  <a:gd name="connsiteY13" fmla="*/ 153391 h 153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14222" h="153390">
                    <a:moveTo>
                      <a:pt x="95677" y="153391"/>
                    </a:moveTo>
                    <a:lnTo>
                      <a:pt x="95677" y="58301"/>
                    </a:lnTo>
                    <a:cubicBezTo>
                      <a:pt x="95677" y="31013"/>
                      <a:pt x="84359" y="15646"/>
                      <a:pt x="59537" y="15646"/>
                    </a:cubicBezTo>
                    <a:cubicBezTo>
                      <a:pt x="39279" y="15646"/>
                      <a:pt x="27010" y="29151"/>
                      <a:pt x="19687" y="39954"/>
                    </a:cubicBezTo>
                    <a:lnTo>
                      <a:pt x="19687" y="153391"/>
                    </a:lnTo>
                    <a:lnTo>
                      <a:pt x="951" y="153391"/>
                    </a:lnTo>
                    <a:lnTo>
                      <a:pt x="951" y="30920"/>
                    </a:lnTo>
                    <a:cubicBezTo>
                      <a:pt x="951" y="25798"/>
                      <a:pt x="381" y="8382"/>
                      <a:pt x="0" y="3353"/>
                    </a:cubicBezTo>
                    <a:lnTo>
                      <a:pt x="15598" y="3353"/>
                    </a:lnTo>
                    <a:lnTo>
                      <a:pt x="17119" y="24028"/>
                    </a:lnTo>
                    <a:cubicBezTo>
                      <a:pt x="26344" y="10803"/>
                      <a:pt x="42513" y="0"/>
                      <a:pt x="63056" y="0"/>
                    </a:cubicBezTo>
                    <a:cubicBezTo>
                      <a:pt x="100432" y="0"/>
                      <a:pt x="114223" y="23097"/>
                      <a:pt x="114223" y="59419"/>
                    </a:cubicBezTo>
                    <a:lnTo>
                      <a:pt x="114223" y="153391"/>
                    </a:lnTo>
                    <a:lnTo>
                      <a:pt x="95487" y="153391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ABDDF7EE-ED2A-D177-4008-41EF5BD37A2F}"/>
                  </a:ext>
                </a:extLst>
              </p:cNvPr>
              <p:cNvSpPr/>
              <p:nvPr/>
            </p:nvSpPr>
            <p:spPr>
              <a:xfrm>
                <a:off x="6224013" y="3289300"/>
                <a:ext cx="125730" cy="219328"/>
              </a:xfrm>
              <a:custGeom>
                <a:avLst/>
                <a:gdLst>
                  <a:gd name="connsiteX0" fmla="*/ 109753 w 125730"/>
                  <a:gd name="connsiteY0" fmla="*/ 216069 h 219328"/>
                  <a:gd name="connsiteX1" fmla="*/ 108231 w 125730"/>
                  <a:gd name="connsiteY1" fmla="*/ 192320 h 219328"/>
                  <a:gd name="connsiteX2" fmla="*/ 60392 w 125730"/>
                  <a:gd name="connsiteY2" fmla="*/ 219329 h 219328"/>
                  <a:gd name="connsiteX3" fmla="*/ 0 w 125730"/>
                  <a:gd name="connsiteY3" fmla="*/ 140352 h 219328"/>
                  <a:gd name="connsiteX4" fmla="*/ 63151 w 125730"/>
                  <a:gd name="connsiteY4" fmla="*/ 62586 h 219328"/>
                  <a:gd name="connsiteX5" fmla="*/ 106044 w 125730"/>
                  <a:gd name="connsiteY5" fmla="*/ 79350 h 219328"/>
                  <a:gd name="connsiteX6" fmla="*/ 106044 w 125730"/>
                  <a:gd name="connsiteY6" fmla="*/ 0 h 219328"/>
                  <a:gd name="connsiteX7" fmla="*/ 124779 w 125730"/>
                  <a:gd name="connsiteY7" fmla="*/ 0 h 219328"/>
                  <a:gd name="connsiteX8" fmla="*/ 124779 w 125730"/>
                  <a:gd name="connsiteY8" fmla="*/ 187850 h 219328"/>
                  <a:gd name="connsiteX9" fmla="*/ 125730 w 125730"/>
                  <a:gd name="connsiteY9" fmla="*/ 216069 h 219328"/>
                  <a:gd name="connsiteX10" fmla="*/ 109753 w 125730"/>
                  <a:gd name="connsiteY10" fmla="*/ 216069 h 219328"/>
                  <a:gd name="connsiteX11" fmla="*/ 106044 w 125730"/>
                  <a:gd name="connsiteY11" fmla="*/ 95369 h 219328"/>
                  <a:gd name="connsiteX12" fmla="*/ 67145 w 125730"/>
                  <a:gd name="connsiteY12" fmla="*/ 77953 h 219328"/>
                  <a:gd name="connsiteX13" fmla="*/ 19592 w 125730"/>
                  <a:gd name="connsiteY13" fmla="*/ 141004 h 219328"/>
                  <a:gd name="connsiteX14" fmla="*/ 64958 w 125730"/>
                  <a:gd name="connsiteY14" fmla="*/ 204055 h 219328"/>
                  <a:gd name="connsiteX15" fmla="*/ 106044 w 125730"/>
                  <a:gd name="connsiteY15" fmla="*/ 177046 h 219328"/>
                  <a:gd name="connsiteX16" fmla="*/ 106044 w 125730"/>
                  <a:gd name="connsiteY16" fmla="*/ 95462 h 21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5730" h="219328">
                    <a:moveTo>
                      <a:pt x="109753" y="216069"/>
                    </a:moveTo>
                    <a:lnTo>
                      <a:pt x="108231" y="192320"/>
                    </a:lnTo>
                    <a:cubicBezTo>
                      <a:pt x="99386" y="204893"/>
                      <a:pt x="84645" y="219329"/>
                      <a:pt x="60392" y="219329"/>
                    </a:cubicBezTo>
                    <a:cubicBezTo>
                      <a:pt x="19592" y="219329"/>
                      <a:pt x="0" y="183938"/>
                      <a:pt x="0" y="140352"/>
                    </a:cubicBezTo>
                    <a:cubicBezTo>
                      <a:pt x="0" y="91736"/>
                      <a:pt x="28151" y="62586"/>
                      <a:pt x="63151" y="62586"/>
                    </a:cubicBezTo>
                    <a:cubicBezTo>
                      <a:pt x="82172" y="62586"/>
                      <a:pt x="97199" y="70409"/>
                      <a:pt x="106044" y="79350"/>
                    </a:cubicBezTo>
                    <a:lnTo>
                      <a:pt x="106044" y="0"/>
                    </a:lnTo>
                    <a:lnTo>
                      <a:pt x="124779" y="0"/>
                    </a:lnTo>
                    <a:lnTo>
                      <a:pt x="124779" y="187850"/>
                    </a:lnTo>
                    <a:cubicBezTo>
                      <a:pt x="124779" y="195021"/>
                      <a:pt x="125350" y="209457"/>
                      <a:pt x="125730" y="216069"/>
                    </a:cubicBezTo>
                    <a:lnTo>
                      <a:pt x="109753" y="216069"/>
                    </a:lnTo>
                    <a:close/>
                    <a:moveTo>
                      <a:pt x="106044" y="95369"/>
                    </a:moveTo>
                    <a:cubicBezTo>
                      <a:pt x="96533" y="86335"/>
                      <a:pt x="86737" y="77953"/>
                      <a:pt x="67145" y="77953"/>
                    </a:cubicBezTo>
                    <a:cubicBezTo>
                      <a:pt x="47553" y="77953"/>
                      <a:pt x="19592" y="93878"/>
                      <a:pt x="19592" y="141004"/>
                    </a:cubicBezTo>
                    <a:cubicBezTo>
                      <a:pt x="19592" y="178257"/>
                      <a:pt x="36140" y="204055"/>
                      <a:pt x="64958" y="204055"/>
                    </a:cubicBezTo>
                    <a:cubicBezTo>
                      <a:pt x="84264" y="204055"/>
                      <a:pt x="97484" y="190271"/>
                      <a:pt x="106044" y="177046"/>
                    </a:cubicBezTo>
                    <a:lnTo>
                      <a:pt x="106044" y="9546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</p:grpSp>
        <p:grpSp>
          <p:nvGrpSpPr>
            <p:cNvPr id="8" name="Graphic 17">
              <a:extLst>
                <a:ext uri="{FF2B5EF4-FFF2-40B4-BE49-F238E27FC236}">
                  <a16:creationId xmlns:a16="http://schemas.microsoft.com/office/drawing/2014/main" id="{864E66EA-0B70-7F21-9B35-7B43AE3B1625}"/>
                </a:ext>
              </a:extLst>
            </p:cNvPr>
            <p:cNvGrpSpPr/>
            <p:nvPr/>
          </p:nvGrpSpPr>
          <p:grpSpPr>
            <a:xfrm>
              <a:off x="6465963" y="3289300"/>
              <a:ext cx="1730364" cy="282193"/>
              <a:chOff x="6465963" y="3289300"/>
              <a:chExt cx="1730364" cy="282193"/>
            </a:xfrm>
            <a:grpFill/>
          </p:grpSpPr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CC147F63-3F02-E07F-35C7-9CB94C57346A}"/>
                  </a:ext>
                </a:extLst>
              </p:cNvPr>
              <p:cNvSpPr/>
              <p:nvPr/>
            </p:nvSpPr>
            <p:spPr>
              <a:xfrm>
                <a:off x="6465963" y="3355424"/>
                <a:ext cx="145512" cy="216069"/>
              </a:xfrm>
              <a:custGeom>
                <a:avLst/>
                <a:gdLst>
                  <a:gd name="connsiteX0" fmla="*/ 93204 w 145512"/>
                  <a:gd name="connsiteY0" fmla="*/ 161121 h 216069"/>
                  <a:gd name="connsiteX1" fmla="*/ 18451 w 145512"/>
                  <a:gd name="connsiteY1" fmla="*/ 216069 h 216069"/>
                  <a:gd name="connsiteX2" fmla="*/ 13220 w 145512"/>
                  <a:gd name="connsiteY2" fmla="*/ 189061 h 216069"/>
                  <a:gd name="connsiteX3" fmla="*/ 58871 w 145512"/>
                  <a:gd name="connsiteY3" fmla="*/ 159072 h 216069"/>
                  <a:gd name="connsiteX4" fmla="*/ 61914 w 145512"/>
                  <a:gd name="connsiteY4" fmla="*/ 149479 h 216069"/>
                  <a:gd name="connsiteX5" fmla="*/ 0 w 145512"/>
                  <a:gd name="connsiteY5" fmla="*/ 0 h 216069"/>
                  <a:gd name="connsiteX6" fmla="*/ 36426 w 145512"/>
                  <a:gd name="connsiteY6" fmla="*/ 0 h 216069"/>
                  <a:gd name="connsiteX7" fmla="*/ 63056 w 145512"/>
                  <a:gd name="connsiteY7" fmla="*/ 68453 h 216069"/>
                  <a:gd name="connsiteX8" fmla="*/ 78368 w 145512"/>
                  <a:gd name="connsiteY8" fmla="*/ 114368 h 216069"/>
                  <a:gd name="connsiteX9" fmla="*/ 111179 w 145512"/>
                  <a:gd name="connsiteY9" fmla="*/ 0 h 216069"/>
                  <a:gd name="connsiteX10" fmla="*/ 145513 w 145512"/>
                  <a:gd name="connsiteY10" fmla="*/ 0 h 216069"/>
                  <a:gd name="connsiteX11" fmla="*/ 93109 w 145512"/>
                  <a:gd name="connsiteY11" fmla="*/ 161214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45512" h="216069">
                    <a:moveTo>
                      <a:pt x="93204" y="161121"/>
                    </a:moveTo>
                    <a:cubicBezTo>
                      <a:pt x="80650" y="199492"/>
                      <a:pt x="52118" y="211878"/>
                      <a:pt x="18451" y="216069"/>
                    </a:cubicBezTo>
                    <a:lnTo>
                      <a:pt x="13220" y="189061"/>
                    </a:lnTo>
                    <a:cubicBezTo>
                      <a:pt x="37472" y="185428"/>
                      <a:pt x="53640" y="175277"/>
                      <a:pt x="58871" y="159072"/>
                    </a:cubicBezTo>
                    <a:lnTo>
                      <a:pt x="61914" y="149479"/>
                    </a:lnTo>
                    <a:lnTo>
                      <a:pt x="0" y="0"/>
                    </a:lnTo>
                    <a:lnTo>
                      <a:pt x="36426" y="0"/>
                    </a:lnTo>
                    <a:lnTo>
                      <a:pt x="63056" y="68453"/>
                    </a:lnTo>
                    <a:cubicBezTo>
                      <a:pt x="70379" y="87638"/>
                      <a:pt x="78368" y="114368"/>
                      <a:pt x="78368" y="114368"/>
                    </a:cubicBezTo>
                    <a:lnTo>
                      <a:pt x="111179" y="0"/>
                    </a:lnTo>
                    <a:lnTo>
                      <a:pt x="145513" y="0"/>
                    </a:lnTo>
                    <a:lnTo>
                      <a:pt x="93109" y="161214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59B843D4-00E8-5135-191F-67D38F7B7FE2}"/>
                  </a:ext>
                </a:extLst>
              </p:cNvPr>
              <p:cNvSpPr/>
              <p:nvPr/>
            </p:nvSpPr>
            <p:spPr>
              <a:xfrm>
                <a:off x="6629927" y="3351140"/>
                <a:ext cx="147795" cy="158419"/>
              </a:xfrm>
              <a:custGeom>
                <a:avLst/>
                <a:gdLst>
                  <a:gd name="connsiteX0" fmla="*/ 73898 w 147795"/>
                  <a:gd name="connsiteY0" fmla="*/ 158420 h 158419"/>
                  <a:gd name="connsiteX1" fmla="*/ 0 w 147795"/>
                  <a:gd name="connsiteY1" fmla="*/ 78605 h 158419"/>
                  <a:gd name="connsiteX2" fmla="*/ 73898 w 147795"/>
                  <a:gd name="connsiteY2" fmla="*/ 0 h 158419"/>
                  <a:gd name="connsiteX3" fmla="*/ 147795 w 147795"/>
                  <a:gd name="connsiteY3" fmla="*/ 78605 h 158419"/>
                  <a:gd name="connsiteX4" fmla="*/ 73898 w 147795"/>
                  <a:gd name="connsiteY4" fmla="*/ 158420 h 158419"/>
                  <a:gd name="connsiteX5" fmla="*/ 73898 w 147795"/>
                  <a:gd name="connsiteY5" fmla="*/ 26357 h 158419"/>
                  <a:gd name="connsiteX6" fmla="*/ 34714 w 147795"/>
                  <a:gd name="connsiteY6" fmla="*/ 78605 h 158419"/>
                  <a:gd name="connsiteX7" fmla="*/ 73898 w 147795"/>
                  <a:gd name="connsiteY7" fmla="*/ 132063 h 158419"/>
                  <a:gd name="connsiteX8" fmla="*/ 113081 w 147795"/>
                  <a:gd name="connsiteY8" fmla="*/ 78605 h 158419"/>
                  <a:gd name="connsiteX9" fmla="*/ 73898 w 147795"/>
                  <a:gd name="connsiteY9" fmla="*/ 26357 h 158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7795" h="158419">
                    <a:moveTo>
                      <a:pt x="73898" y="158420"/>
                    </a:moveTo>
                    <a:cubicBezTo>
                      <a:pt x="26725" y="158420"/>
                      <a:pt x="0" y="124799"/>
                      <a:pt x="0" y="78605"/>
                    </a:cubicBezTo>
                    <a:cubicBezTo>
                      <a:pt x="0" y="32410"/>
                      <a:pt x="27581" y="0"/>
                      <a:pt x="73898" y="0"/>
                    </a:cubicBezTo>
                    <a:cubicBezTo>
                      <a:pt x="120214" y="0"/>
                      <a:pt x="147795" y="32410"/>
                      <a:pt x="147795" y="78605"/>
                    </a:cubicBezTo>
                    <a:cubicBezTo>
                      <a:pt x="147795" y="124799"/>
                      <a:pt x="120214" y="158420"/>
                      <a:pt x="73898" y="158420"/>
                    </a:cubicBezTo>
                    <a:close/>
                    <a:moveTo>
                      <a:pt x="73898" y="26357"/>
                    </a:moveTo>
                    <a:cubicBezTo>
                      <a:pt x="47838" y="26357"/>
                      <a:pt x="34714" y="47405"/>
                      <a:pt x="34714" y="78605"/>
                    </a:cubicBezTo>
                    <a:cubicBezTo>
                      <a:pt x="34714" y="109804"/>
                      <a:pt x="48504" y="132063"/>
                      <a:pt x="73898" y="132063"/>
                    </a:cubicBezTo>
                    <a:cubicBezTo>
                      <a:pt x="99291" y="132063"/>
                      <a:pt x="113081" y="109897"/>
                      <a:pt x="113081" y="78605"/>
                    </a:cubicBezTo>
                    <a:cubicBezTo>
                      <a:pt x="113081" y="47312"/>
                      <a:pt x="99005" y="26357"/>
                      <a:pt x="73898" y="26357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30A7A810-007D-F175-9F2D-B3A53943B229}"/>
                  </a:ext>
                </a:extLst>
              </p:cNvPr>
              <p:cNvSpPr/>
              <p:nvPr/>
            </p:nvSpPr>
            <p:spPr>
              <a:xfrm>
                <a:off x="6812911" y="3355331"/>
                <a:ext cx="127252" cy="153949"/>
              </a:xfrm>
              <a:custGeom>
                <a:avLst/>
                <a:gdLst>
                  <a:gd name="connsiteX0" fmla="*/ 99957 w 127252"/>
                  <a:gd name="connsiteY0" fmla="*/ 150038 h 153949"/>
                  <a:gd name="connsiteX1" fmla="*/ 97199 w 127252"/>
                  <a:gd name="connsiteY1" fmla="*/ 132622 h 153949"/>
                  <a:gd name="connsiteX2" fmla="*/ 53069 w 127252"/>
                  <a:gd name="connsiteY2" fmla="*/ 153949 h 153949"/>
                  <a:gd name="connsiteX3" fmla="*/ 0 w 127252"/>
                  <a:gd name="connsiteY3" fmla="*/ 95462 h 153949"/>
                  <a:gd name="connsiteX4" fmla="*/ 0 w 127252"/>
                  <a:gd name="connsiteY4" fmla="*/ 0 h 153949"/>
                  <a:gd name="connsiteX5" fmla="*/ 34048 w 127252"/>
                  <a:gd name="connsiteY5" fmla="*/ 0 h 153949"/>
                  <a:gd name="connsiteX6" fmla="*/ 34048 w 127252"/>
                  <a:gd name="connsiteY6" fmla="*/ 90619 h 153949"/>
                  <a:gd name="connsiteX7" fmla="*/ 60107 w 127252"/>
                  <a:gd name="connsiteY7" fmla="*/ 127220 h 153949"/>
                  <a:gd name="connsiteX8" fmla="*/ 91682 w 127252"/>
                  <a:gd name="connsiteY8" fmla="*/ 108035 h 153949"/>
                  <a:gd name="connsiteX9" fmla="*/ 91682 w 127252"/>
                  <a:gd name="connsiteY9" fmla="*/ 0 h 153949"/>
                  <a:gd name="connsiteX10" fmla="*/ 125731 w 127252"/>
                  <a:gd name="connsiteY10" fmla="*/ 0 h 153949"/>
                  <a:gd name="connsiteX11" fmla="*/ 125731 w 127252"/>
                  <a:gd name="connsiteY11" fmla="*/ 123029 h 153949"/>
                  <a:gd name="connsiteX12" fmla="*/ 127252 w 127252"/>
                  <a:gd name="connsiteY12" fmla="*/ 150038 h 153949"/>
                  <a:gd name="connsiteX13" fmla="*/ 99957 w 127252"/>
                  <a:gd name="connsiteY13" fmla="*/ 150038 h 153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7252" h="153949">
                    <a:moveTo>
                      <a:pt x="99957" y="150038"/>
                    </a:moveTo>
                    <a:lnTo>
                      <a:pt x="97199" y="132622"/>
                    </a:lnTo>
                    <a:cubicBezTo>
                      <a:pt x="86452" y="146126"/>
                      <a:pt x="71425" y="153949"/>
                      <a:pt x="53069" y="153949"/>
                    </a:cubicBezTo>
                    <a:cubicBezTo>
                      <a:pt x="15027" y="153949"/>
                      <a:pt x="0" y="131784"/>
                      <a:pt x="0" y="95462"/>
                    </a:cubicBezTo>
                    <a:lnTo>
                      <a:pt x="0" y="0"/>
                    </a:lnTo>
                    <a:lnTo>
                      <a:pt x="34048" y="0"/>
                    </a:lnTo>
                    <a:lnTo>
                      <a:pt x="34048" y="90619"/>
                    </a:lnTo>
                    <a:cubicBezTo>
                      <a:pt x="34048" y="117069"/>
                      <a:pt x="39850" y="127220"/>
                      <a:pt x="60107" y="127220"/>
                    </a:cubicBezTo>
                    <a:cubicBezTo>
                      <a:pt x="76085" y="127220"/>
                      <a:pt x="86452" y="115485"/>
                      <a:pt x="91682" y="108035"/>
                    </a:cubicBezTo>
                    <a:lnTo>
                      <a:pt x="91682" y="0"/>
                    </a:lnTo>
                    <a:lnTo>
                      <a:pt x="125731" y="0"/>
                    </a:lnTo>
                    <a:lnTo>
                      <a:pt x="125731" y="123029"/>
                    </a:lnTo>
                    <a:cubicBezTo>
                      <a:pt x="125731" y="128151"/>
                      <a:pt x="126967" y="144915"/>
                      <a:pt x="127252" y="150038"/>
                    </a:cubicBezTo>
                    <a:lnTo>
                      <a:pt x="99957" y="150038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FA5C5029-B916-06F3-F720-4137A3776FDD}"/>
                  </a:ext>
                </a:extLst>
              </p:cNvPr>
              <p:cNvSpPr/>
              <p:nvPr/>
            </p:nvSpPr>
            <p:spPr>
              <a:xfrm>
                <a:off x="6980013" y="3351140"/>
                <a:ext cx="93204" cy="154228"/>
              </a:xfrm>
              <a:custGeom>
                <a:avLst/>
                <a:gdLst>
                  <a:gd name="connsiteX0" fmla="*/ 83123 w 93204"/>
                  <a:gd name="connsiteY0" fmla="*/ 37160 h 154228"/>
                  <a:gd name="connsiteX1" fmla="*/ 68381 w 93204"/>
                  <a:gd name="connsiteY1" fmla="*/ 32690 h 154228"/>
                  <a:gd name="connsiteX2" fmla="*/ 35570 w 93204"/>
                  <a:gd name="connsiteY2" fmla="*/ 56066 h 154228"/>
                  <a:gd name="connsiteX3" fmla="*/ 35570 w 93204"/>
                  <a:gd name="connsiteY3" fmla="*/ 154229 h 154228"/>
                  <a:gd name="connsiteX4" fmla="*/ 1521 w 93204"/>
                  <a:gd name="connsiteY4" fmla="*/ 154229 h 154228"/>
                  <a:gd name="connsiteX5" fmla="*/ 1521 w 93204"/>
                  <a:gd name="connsiteY5" fmla="*/ 32410 h 154228"/>
                  <a:gd name="connsiteX6" fmla="*/ 0 w 93204"/>
                  <a:gd name="connsiteY6" fmla="*/ 4191 h 154228"/>
                  <a:gd name="connsiteX7" fmla="*/ 26059 w 93204"/>
                  <a:gd name="connsiteY7" fmla="*/ 4191 h 154228"/>
                  <a:gd name="connsiteX8" fmla="*/ 28817 w 93204"/>
                  <a:gd name="connsiteY8" fmla="*/ 29710 h 154228"/>
                  <a:gd name="connsiteX9" fmla="*/ 77892 w 93204"/>
                  <a:gd name="connsiteY9" fmla="*/ 0 h 154228"/>
                  <a:gd name="connsiteX10" fmla="*/ 93204 w 93204"/>
                  <a:gd name="connsiteY10" fmla="*/ 2421 h 154228"/>
                  <a:gd name="connsiteX11" fmla="*/ 83123 w 93204"/>
                  <a:gd name="connsiteY11" fmla="*/ 37253 h 154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3204" h="154228">
                    <a:moveTo>
                      <a:pt x="83123" y="37160"/>
                    </a:moveTo>
                    <a:cubicBezTo>
                      <a:pt x="78177" y="34180"/>
                      <a:pt x="73898" y="32690"/>
                      <a:pt x="68381" y="32690"/>
                    </a:cubicBezTo>
                    <a:cubicBezTo>
                      <a:pt x="53640" y="32690"/>
                      <a:pt x="44129" y="42934"/>
                      <a:pt x="35570" y="56066"/>
                    </a:cubicBezTo>
                    <a:lnTo>
                      <a:pt x="35570" y="154229"/>
                    </a:lnTo>
                    <a:lnTo>
                      <a:pt x="1521" y="154229"/>
                    </a:lnTo>
                    <a:lnTo>
                      <a:pt x="1521" y="32410"/>
                    </a:lnTo>
                    <a:cubicBezTo>
                      <a:pt x="1521" y="27288"/>
                      <a:pt x="285" y="9313"/>
                      <a:pt x="0" y="4191"/>
                    </a:cubicBezTo>
                    <a:lnTo>
                      <a:pt x="26059" y="4191"/>
                    </a:lnTo>
                    <a:lnTo>
                      <a:pt x="28817" y="29710"/>
                    </a:lnTo>
                    <a:cubicBezTo>
                      <a:pt x="37091" y="14063"/>
                      <a:pt x="51452" y="0"/>
                      <a:pt x="77892" y="0"/>
                    </a:cubicBezTo>
                    <a:cubicBezTo>
                      <a:pt x="83123" y="0"/>
                      <a:pt x="88924" y="931"/>
                      <a:pt x="93204" y="2421"/>
                    </a:cubicBezTo>
                    <a:lnTo>
                      <a:pt x="83123" y="37253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81D0F73F-B746-FB62-330C-998E663F954A}"/>
                  </a:ext>
                </a:extLst>
              </p:cNvPr>
              <p:cNvSpPr/>
              <p:nvPr/>
            </p:nvSpPr>
            <p:spPr>
              <a:xfrm>
                <a:off x="7192956" y="3351140"/>
                <a:ext cx="218744" cy="154321"/>
              </a:xfrm>
              <a:custGeom>
                <a:avLst/>
                <a:gdLst>
                  <a:gd name="connsiteX0" fmla="*/ 184982 w 218744"/>
                  <a:gd name="connsiteY0" fmla="*/ 154229 h 154321"/>
                  <a:gd name="connsiteX1" fmla="*/ 184982 w 218744"/>
                  <a:gd name="connsiteY1" fmla="*/ 67242 h 154321"/>
                  <a:gd name="connsiteX2" fmla="*/ 157972 w 218744"/>
                  <a:gd name="connsiteY2" fmla="*/ 27288 h 154321"/>
                  <a:gd name="connsiteX3" fmla="*/ 126682 w 218744"/>
                  <a:gd name="connsiteY3" fmla="*/ 47405 h 154321"/>
                  <a:gd name="connsiteX4" fmla="*/ 127252 w 218744"/>
                  <a:gd name="connsiteY4" fmla="*/ 57277 h 154321"/>
                  <a:gd name="connsiteX5" fmla="*/ 127252 w 218744"/>
                  <a:gd name="connsiteY5" fmla="*/ 154229 h 154321"/>
                  <a:gd name="connsiteX6" fmla="*/ 93204 w 218744"/>
                  <a:gd name="connsiteY6" fmla="*/ 154229 h 154321"/>
                  <a:gd name="connsiteX7" fmla="*/ 93204 w 218744"/>
                  <a:gd name="connsiteY7" fmla="*/ 67522 h 154321"/>
                  <a:gd name="connsiteX8" fmla="*/ 66194 w 218744"/>
                  <a:gd name="connsiteY8" fmla="*/ 27288 h 154321"/>
                  <a:gd name="connsiteX9" fmla="*/ 35570 w 218744"/>
                  <a:gd name="connsiteY9" fmla="*/ 47405 h 154321"/>
                  <a:gd name="connsiteX10" fmla="*/ 35570 w 218744"/>
                  <a:gd name="connsiteY10" fmla="*/ 154229 h 154321"/>
                  <a:gd name="connsiteX11" fmla="*/ 1522 w 218744"/>
                  <a:gd name="connsiteY11" fmla="*/ 154229 h 154321"/>
                  <a:gd name="connsiteX12" fmla="*/ 1522 w 218744"/>
                  <a:gd name="connsiteY12" fmla="*/ 31200 h 154321"/>
                  <a:gd name="connsiteX13" fmla="*/ 0 w 218744"/>
                  <a:gd name="connsiteY13" fmla="*/ 4191 h 154321"/>
                  <a:gd name="connsiteX14" fmla="*/ 26630 w 218744"/>
                  <a:gd name="connsiteY14" fmla="*/ 4191 h 154321"/>
                  <a:gd name="connsiteX15" fmla="*/ 29958 w 218744"/>
                  <a:gd name="connsiteY15" fmla="*/ 22818 h 154321"/>
                  <a:gd name="connsiteX16" fmla="*/ 72281 w 218744"/>
                  <a:gd name="connsiteY16" fmla="*/ 0 h 154321"/>
                  <a:gd name="connsiteX17" fmla="*/ 118217 w 218744"/>
                  <a:gd name="connsiteY17" fmla="*/ 24028 h 154321"/>
                  <a:gd name="connsiteX18" fmla="*/ 164154 w 218744"/>
                  <a:gd name="connsiteY18" fmla="*/ 0 h 154321"/>
                  <a:gd name="connsiteX19" fmla="*/ 218745 w 218744"/>
                  <a:gd name="connsiteY19" fmla="*/ 68453 h 154321"/>
                  <a:gd name="connsiteX20" fmla="*/ 218745 w 218744"/>
                  <a:gd name="connsiteY20" fmla="*/ 154322 h 154321"/>
                  <a:gd name="connsiteX21" fmla="*/ 184697 w 218744"/>
                  <a:gd name="connsiteY21" fmla="*/ 154322 h 1543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18744" h="154321">
                    <a:moveTo>
                      <a:pt x="184982" y="154229"/>
                    </a:moveTo>
                    <a:lnTo>
                      <a:pt x="184982" y="67242"/>
                    </a:lnTo>
                    <a:cubicBezTo>
                      <a:pt x="184982" y="42655"/>
                      <a:pt x="179180" y="27288"/>
                      <a:pt x="157972" y="27288"/>
                    </a:cubicBezTo>
                    <a:cubicBezTo>
                      <a:pt x="144181" y="27288"/>
                      <a:pt x="133719" y="37160"/>
                      <a:pt x="126682" y="47405"/>
                    </a:cubicBezTo>
                    <a:cubicBezTo>
                      <a:pt x="126967" y="50106"/>
                      <a:pt x="127252" y="54297"/>
                      <a:pt x="127252" y="57277"/>
                    </a:cubicBezTo>
                    <a:lnTo>
                      <a:pt x="127252" y="154229"/>
                    </a:lnTo>
                    <a:lnTo>
                      <a:pt x="93204" y="154229"/>
                    </a:lnTo>
                    <a:lnTo>
                      <a:pt x="93204" y="67522"/>
                    </a:lnTo>
                    <a:cubicBezTo>
                      <a:pt x="93204" y="41724"/>
                      <a:pt x="88639" y="27288"/>
                      <a:pt x="66194" y="27288"/>
                    </a:cubicBezTo>
                    <a:cubicBezTo>
                      <a:pt x="53355" y="27288"/>
                      <a:pt x="42322" y="38092"/>
                      <a:pt x="35570" y="47405"/>
                    </a:cubicBezTo>
                    <a:lnTo>
                      <a:pt x="35570" y="154229"/>
                    </a:lnTo>
                    <a:lnTo>
                      <a:pt x="1522" y="154229"/>
                    </a:lnTo>
                    <a:lnTo>
                      <a:pt x="1522" y="31200"/>
                    </a:lnTo>
                    <a:cubicBezTo>
                      <a:pt x="1522" y="26077"/>
                      <a:pt x="285" y="9313"/>
                      <a:pt x="0" y="4191"/>
                    </a:cubicBezTo>
                    <a:lnTo>
                      <a:pt x="26630" y="4191"/>
                    </a:lnTo>
                    <a:lnTo>
                      <a:pt x="29958" y="22818"/>
                    </a:lnTo>
                    <a:cubicBezTo>
                      <a:pt x="40991" y="9872"/>
                      <a:pt x="55067" y="0"/>
                      <a:pt x="72281" y="0"/>
                    </a:cubicBezTo>
                    <a:cubicBezTo>
                      <a:pt x="96153" y="0"/>
                      <a:pt x="109087" y="9034"/>
                      <a:pt x="118217" y="24028"/>
                    </a:cubicBezTo>
                    <a:cubicBezTo>
                      <a:pt x="128013" y="11083"/>
                      <a:pt x="142755" y="0"/>
                      <a:pt x="164154" y="0"/>
                    </a:cubicBezTo>
                    <a:cubicBezTo>
                      <a:pt x="202481" y="0"/>
                      <a:pt x="218745" y="20676"/>
                      <a:pt x="218745" y="68453"/>
                    </a:cubicBezTo>
                    <a:lnTo>
                      <a:pt x="218745" y="154322"/>
                    </a:lnTo>
                    <a:lnTo>
                      <a:pt x="184697" y="15432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DC3B1801-1CB4-02A9-C876-0FDD68C66BC5}"/>
                  </a:ext>
                </a:extLst>
              </p:cNvPr>
              <p:cNvSpPr/>
              <p:nvPr/>
            </p:nvSpPr>
            <p:spPr>
              <a:xfrm>
                <a:off x="7454879" y="3289300"/>
                <a:ext cx="36425" cy="216069"/>
              </a:xfrm>
              <a:custGeom>
                <a:avLst/>
                <a:gdLst>
                  <a:gd name="connsiteX0" fmla="*/ 0 w 36425"/>
                  <a:gd name="connsiteY0" fmla="*/ 32969 h 216069"/>
                  <a:gd name="connsiteX1" fmla="*/ 0 w 36425"/>
                  <a:gd name="connsiteY1" fmla="*/ 0 h 216069"/>
                  <a:gd name="connsiteX2" fmla="*/ 36426 w 36425"/>
                  <a:gd name="connsiteY2" fmla="*/ 0 h 216069"/>
                  <a:gd name="connsiteX3" fmla="*/ 36426 w 36425"/>
                  <a:gd name="connsiteY3" fmla="*/ 32969 h 216069"/>
                  <a:gd name="connsiteX4" fmla="*/ 0 w 36425"/>
                  <a:gd name="connsiteY4" fmla="*/ 32969 h 216069"/>
                  <a:gd name="connsiteX5" fmla="*/ 1236 w 36425"/>
                  <a:gd name="connsiteY5" fmla="*/ 216069 h 216069"/>
                  <a:gd name="connsiteX6" fmla="*/ 1236 w 36425"/>
                  <a:gd name="connsiteY6" fmla="*/ 66032 h 216069"/>
                  <a:gd name="connsiteX7" fmla="*/ 35284 w 36425"/>
                  <a:gd name="connsiteY7" fmla="*/ 66032 h 216069"/>
                  <a:gd name="connsiteX8" fmla="*/ 35284 w 36425"/>
                  <a:gd name="connsiteY8" fmla="*/ 216069 h 216069"/>
                  <a:gd name="connsiteX9" fmla="*/ 1236 w 36425"/>
                  <a:gd name="connsiteY9" fmla="*/ 216069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425" h="216069">
                    <a:moveTo>
                      <a:pt x="0" y="32969"/>
                    </a:moveTo>
                    <a:lnTo>
                      <a:pt x="0" y="0"/>
                    </a:lnTo>
                    <a:lnTo>
                      <a:pt x="36426" y="0"/>
                    </a:lnTo>
                    <a:lnTo>
                      <a:pt x="36426" y="32969"/>
                    </a:lnTo>
                    <a:lnTo>
                      <a:pt x="0" y="32969"/>
                    </a:lnTo>
                    <a:close/>
                    <a:moveTo>
                      <a:pt x="1236" y="216069"/>
                    </a:moveTo>
                    <a:lnTo>
                      <a:pt x="1236" y="66032"/>
                    </a:lnTo>
                    <a:lnTo>
                      <a:pt x="35284" y="66032"/>
                    </a:lnTo>
                    <a:lnTo>
                      <a:pt x="35284" y="216069"/>
                    </a:lnTo>
                    <a:lnTo>
                      <a:pt x="1236" y="21606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7E8479D0-DE74-D052-30B8-F1832BD63F7C}"/>
                  </a:ext>
                </a:extLst>
              </p:cNvPr>
              <p:cNvSpPr/>
              <p:nvPr/>
            </p:nvSpPr>
            <p:spPr>
              <a:xfrm>
                <a:off x="7520502" y="3351326"/>
                <a:ext cx="120689" cy="157954"/>
              </a:xfrm>
              <a:custGeom>
                <a:avLst/>
                <a:gdLst>
                  <a:gd name="connsiteX0" fmla="*/ 61914 w 120689"/>
                  <a:gd name="connsiteY0" fmla="*/ 157954 h 157954"/>
                  <a:gd name="connsiteX1" fmla="*/ 0 w 120689"/>
                  <a:gd name="connsiteY1" fmla="*/ 139048 h 157954"/>
                  <a:gd name="connsiteX2" fmla="*/ 15598 w 120689"/>
                  <a:gd name="connsiteY2" fmla="*/ 115299 h 157954"/>
                  <a:gd name="connsiteX3" fmla="*/ 60678 w 120689"/>
                  <a:gd name="connsiteY3" fmla="*/ 131784 h 157954"/>
                  <a:gd name="connsiteX4" fmla="*/ 85786 w 120689"/>
                  <a:gd name="connsiteY4" fmla="*/ 115020 h 157954"/>
                  <a:gd name="connsiteX5" fmla="*/ 55732 w 120689"/>
                  <a:gd name="connsiteY5" fmla="*/ 91271 h 157954"/>
                  <a:gd name="connsiteX6" fmla="*/ 6372 w 120689"/>
                  <a:gd name="connsiteY6" fmla="*/ 44145 h 157954"/>
                  <a:gd name="connsiteX7" fmla="*/ 64577 w 120689"/>
                  <a:gd name="connsiteY7" fmla="*/ 0 h 157954"/>
                  <a:gd name="connsiteX8" fmla="*/ 118788 w 120689"/>
                  <a:gd name="connsiteY8" fmla="*/ 16205 h 157954"/>
                  <a:gd name="connsiteX9" fmla="*/ 104427 w 120689"/>
                  <a:gd name="connsiteY9" fmla="*/ 39302 h 157954"/>
                  <a:gd name="connsiteX10" fmla="*/ 65528 w 120689"/>
                  <a:gd name="connsiteY10" fmla="*/ 26077 h 157954"/>
                  <a:gd name="connsiteX11" fmla="*/ 41276 w 120689"/>
                  <a:gd name="connsiteY11" fmla="*/ 41724 h 157954"/>
                  <a:gd name="connsiteX12" fmla="*/ 75895 w 120689"/>
                  <a:gd name="connsiteY12" fmla="*/ 64821 h 157954"/>
                  <a:gd name="connsiteX13" fmla="*/ 120690 w 120689"/>
                  <a:gd name="connsiteY13" fmla="*/ 113716 h 157954"/>
                  <a:gd name="connsiteX14" fmla="*/ 61819 w 120689"/>
                  <a:gd name="connsiteY14" fmla="*/ 157861 h 157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0689" h="157954">
                    <a:moveTo>
                      <a:pt x="61914" y="157954"/>
                    </a:moveTo>
                    <a:cubicBezTo>
                      <a:pt x="33097" y="157954"/>
                      <a:pt x="16263" y="149572"/>
                      <a:pt x="0" y="139048"/>
                    </a:cubicBezTo>
                    <a:lnTo>
                      <a:pt x="15598" y="115299"/>
                    </a:lnTo>
                    <a:cubicBezTo>
                      <a:pt x="28817" y="124612"/>
                      <a:pt x="44129" y="131784"/>
                      <a:pt x="60678" y="131784"/>
                    </a:cubicBezTo>
                    <a:cubicBezTo>
                      <a:pt x="77226" y="131784"/>
                      <a:pt x="85786" y="124612"/>
                      <a:pt x="85786" y="115020"/>
                    </a:cubicBezTo>
                    <a:cubicBezTo>
                      <a:pt x="85786" y="101795"/>
                      <a:pt x="76941" y="96672"/>
                      <a:pt x="55732" y="91271"/>
                    </a:cubicBezTo>
                    <a:cubicBezTo>
                      <a:pt x="32146" y="85310"/>
                      <a:pt x="6372" y="73855"/>
                      <a:pt x="6372" y="44145"/>
                    </a:cubicBezTo>
                    <a:cubicBezTo>
                      <a:pt x="6372" y="16578"/>
                      <a:pt x="30244" y="0"/>
                      <a:pt x="64577" y="0"/>
                    </a:cubicBezTo>
                    <a:cubicBezTo>
                      <a:pt x="86356" y="0"/>
                      <a:pt x="101669" y="4191"/>
                      <a:pt x="118788" y="16205"/>
                    </a:cubicBezTo>
                    <a:lnTo>
                      <a:pt x="104427" y="39302"/>
                    </a:lnTo>
                    <a:cubicBezTo>
                      <a:pt x="91207" y="29430"/>
                      <a:pt x="74659" y="26077"/>
                      <a:pt x="65528" y="26077"/>
                    </a:cubicBezTo>
                    <a:cubicBezTo>
                      <a:pt x="48029" y="26077"/>
                      <a:pt x="41276" y="32410"/>
                      <a:pt x="41276" y="41724"/>
                    </a:cubicBezTo>
                    <a:cubicBezTo>
                      <a:pt x="41276" y="54669"/>
                      <a:pt x="52594" y="58488"/>
                      <a:pt x="75895" y="64821"/>
                    </a:cubicBezTo>
                    <a:cubicBezTo>
                      <a:pt x="95487" y="69943"/>
                      <a:pt x="120690" y="80095"/>
                      <a:pt x="120690" y="113716"/>
                    </a:cubicBezTo>
                    <a:cubicBezTo>
                      <a:pt x="120690" y="144915"/>
                      <a:pt x="90922" y="157861"/>
                      <a:pt x="61819" y="157861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13B1089A-9F88-A59A-742C-2E25B1ACE0CD}"/>
                  </a:ext>
                </a:extLst>
              </p:cNvPr>
              <p:cNvSpPr/>
              <p:nvPr/>
            </p:nvSpPr>
            <p:spPr>
              <a:xfrm>
                <a:off x="7658502" y="3351326"/>
                <a:ext cx="120689" cy="157954"/>
              </a:xfrm>
              <a:custGeom>
                <a:avLst/>
                <a:gdLst>
                  <a:gd name="connsiteX0" fmla="*/ 61914 w 120689"/>
                  <a:gd name="connsiteY0" fmla="*/ 157954 h 157954"/>
                  <a:gd name="connsiteX1" fmla="*/ 0 w 120689"/>
                  <a:gd name="connsiteY1" fmla="*/ 139048 h 157954"/>
                  <a:gd name="connsiteX2" fmla="*/ 15597 w 120689"/>
                  <a:gd name="connsiteY2" fmla="*/ 115299 h 157954"/>
                  <a:gd name="connsiteX3" fmla="*/ 60678 w 120689"/>
                  <a:gd name="connsiteY3" fmla="*/ 131784 h 157954"/>
                  <a:gd name="connsiteX4" fmla="*/ 85786 w 120689"/>
                  <a:gd name="connsiteY4" fmla="*/ 115020 h 157954"/>
                  <a:gd name="connsiteX5" fmla="*/ 55732 w 120689"/>
                  <a:gd name="connsiteY5" fmla="*/ 91271 h 157954"/>
                  <a:gd name="connsiteX6" fmla="*/ 6372 w 120689"/>
                  <a:gd name="connsiteY6" fmla="*/ 44145 h 157954"/>
                  <a:gd name="connsiteX7" fmla="*/ 64577 w 120689"/>
                  <a:gd name="connsiteY7" fmla="*/ 0 h 157954"/>
                  <a:gd name="connsiteX8" fmla="*/ 118788 w 120689"/>
                  <a:gd name="connsiteY8" fmla="*/ 16205 h 157954"/>
                  <a:gd name="connsiteX9" fmla="*/ 104427 w 120689"/>
                  <a:gd name="connsiteY9" fmla="*/ 39302 h 157954"/>
                  <a:gd name="connsiteX10" fmla="*/ 65528 w 120689"/>
                  <a:gd name="connsiteY10" fmla="*/ 26077 h 157954"/>
                  <a:gd name="connsiteX11" fmla="*/ 41276 w 120689"/>
                  <a:gd name="connsiteY11" fmla="*/ 41724 h 157954"/>
                  <a:gd name="connsiteX12" fmla="*/ 75895 w 120689"/>
                  <a:gd name="connsiteY12" fmla="*/ 64821 h 157954"/>
                  <a:gd name="connsiteX13" fmla="*/ 120690 w 120689"/>
                  <a:gd name="connsiteY13" fmla="*/ 113716 h 157954"/>
                  <a:gd name="connsiteX14" fmla="*/ 61819 w 120689"/>
                  <a:gd name="connsiteY14" fmla="*/ 157861 h 157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0689" h="157954">
                    <a:moveTo>
                      <a:pt x="61914" y="157954"/>
                    </a:moveTo>
                    <a:cubicBezTo>
                      <a:pt x="33097" y="157954"/>
                      <a:pt x="16263" y="149572"/>
                      <a:pt x="0" y="139048"/>
                    </a:cubicBezTo>
                    <a:lnTo>
                      <a:pt x="15597" y="115299"/>
                    </a:lnTo>
                    <a:cubicBezTo>
                      <a:pt x="28817" y="124612"/>
                      <a:pt x="44129" y="131784"/>
                      <a:pt x="60678" y="131784"/>
                    </a:cubicBezTo>
                    <a:cubicBezTo>
                      <a:pt x="77226" y="131784"/>
                      <a:pt x="85786" y="124612"/>
                      <a:pt x="85786" y="115020"/>
                    </a:cubicBezTo>
                    <a:cubicBezTo>
                      <a:pt x="85786" y="101795"/>
                      <a:pt x="76941" y="96672"/>
                      <a:pt x="55732" y="91271"/>
                    </a:cubicBezTo>
                    <a:cubicBezTo>
                      <a:pt x="32146" y="85310"/>
                      <a:pt x="6372" y="73855"/>
                      <a:pt x="6372" y="44145"/>
                    </a:cubicBezTo>
                    <a:cubicBezTo>
                      <a:pt x="6372" y="16578"/>
                      <a:pt x="30244" y="0"/>
                      <a:pt x="64577" y="0"/>
                    </a:cubicBezTo>
                    <a:cubicBezTo>
                      <a:pt x="86356" y="0"/>
                      <a:pt x="101669" y="4191"/>
                      <a:pt x="118788" y="16205"/>
                    </a:cubicBezTo>
                    <a:lnTo>
                      <a:pt x="104427" y="39302"/>
                    </a:lnTo>
                    <a:cubicBezTo>
                      <a:pt x="91207" y="29430"/>
                      <a:pt x="74659" y="26077"/>
                      <a:pt x="65528" y="26077"/>
                    </a:cubicBezTo>
                    <a:cubicBezTo>
                      <a:pt x="48029" y="26077"/>
                      <a:pt x="41276" y="32410"/>
                      <a:pt x="41276" y="41724"/>
                    </a:cubicBezTo>
                    <a:cubicBezTo>
                      <a:pt x="41276" y="54669"/>
                      <a:pt x="52594" y="58488"/>
                      <a:pt x="75895" y="64821"/>
                    </a:cubicBezTo>
                    <a:cubicBezTo>
                      <a:pt x="95487" y="69943"/>
                      <a:pt x="120690" y="80095"/>
                      <a:pt x="120690" y="113716"/>
                    </a:cubicBezTo>
                    <a:cubicBezTo>
                      <a:pt x="120690" y="144915"/>
                      <a:pt x="90922" y="157861"/>
                      <a:pt x="61819" y="157861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D445172E-8231-445A-4A88-B5E4F216E7BA}"/>
                  </a:ext>
                </a:extLst>
              </p:cNvPr>
              <p:cNvSpPr/>
              <p:nvPr/>
            </p:nvSpPr>
            <p:spPr>
              <a:xfrm>
                <a:off x="7812954" y="3289300"/>
                <a:ext cx="36425" cy="216069"/>
              </a:xfrm>
              <a:custGeom>
                <a:avLst/>
                <a:gdLst>
                  <a:gd name="connsiteX0" fmla="*/ 0 w 36425"/>
                  <a:gd name="connsiteY0" fmla="*/ 32969 h 216069"/>
                  <a:gd name="connsiteX1" fmla="*/ 0 w 36425"/>
                  <a:gd name="connsiteY1" fmla="*/ 0 h 216069"/>
                  <a:gd name="connsiteX2" fmla="*/ 36426 w 36425"/>
                  <a:gd name="connsiteY2" fmla="*/ 0 h 216069"/>
                  <a:gd name="connsiteX3" fmla="*/ 36426 w 36425"/>
                  <a:gd name="connsiteY3" fmla="*/ 32969 h 216069"/>
                  <a:gd name="connsiteX4" fmla="*/ 0 w 36425"/>
                  <a:gd name="connsiteY4" fmla="*/ 32969 h 216069"/>
                  <a:gd name="connsiteX5" fmla="*/ 1236 w 36425"/>
                  <a:gd name="connsiteY5" fmla="*/ 216069 h 216069"/>
                  <a:gd name="connsiteX6" fmla="*/ 1236 w 36425"/>
                  <a:gd name="connsiteY6" fmla="*/ 66032 h 216069"/>
                  <a:gd name="connsiteX7" fmla="*/ 35284 w 36425"/>
                  <a:gd name="connsiteY7" fmla="*/ 66032 h 216069"/>
                  <a:gd name="connsiteX8" fmla="*/ 35284 w 36425"/>
                  <a:gd name="connsiteY8" fmla="*/ 216069 h 216069"/>
                  <a:gd name="connsiteX9" fmla="*/ 1236 w 36425"/>
                  <a:gd name="connsiteY9" fmla="*/ 216069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425" h="216069">
                    <a:moveTo>
                      <a:pt x="0" y="32969"/>
                    </a:moveTo>
                    <a:lnTo>
                      <a:pt x="0" y="0"/>
                    </a:lnTo>
                    <a:lnTo>
                      <a:pt x="36426" y="0"/>
                    </a:lnTo>
                    <a:lnTo>
                      <a:pt x="36426" y="32969"/>
                    </a:lnTo>
                    <a:lnTo>
                      <a:pt x="0" y="32969"/>
                    </a:lnTo>
                    <a:close/>
                    <a:moveTo>
                      <a:pt x="1236" y="216069"/>
                    </a:moveTo>
                    <a:lnTo>
                      <a:pt x="1236" y="66032"/>
                    </a:lnTo>
                    <a:lnTo>
                      <a:pt x="35284" y="66032"/>
                    </a:lnTo>
                    <a:lnTo>
                      <a:pt x="35284" y="216069"/>
                    </a:lnTo>
                    <a:lnTo>
                      <a:pt x="1236" y="21606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1E31C2C6-581C-2149-75D1-BB190E11DDBC}"/>
                  </a:ext>
                </a:extLst>
              </p:cNvPr>
              <p:cNvSpPr/>
              <p:nvPr/>
            </p:nvSpPr>
            <p:spPr>
              <a:xfrm>
                <a:off x="7884664" y="3351140"/>
                <a:ext cx="147795" cy="158419"/>
              </a:xfrm>
              <a:custGeom>
                <a:avLst/>
                <a:gdLst>
                  <a:gd name="connsiteX0" fmla="*/ 73898 w 147795"/>
                  <a:gd name="connsiteY0" fmla="*/ 158420 h 158419"/>
                  <a:gd name="connsiteX1" fmla="*/ 0 w 147795"/>
                  <a:gd name="connsiteY1" fmla="*/ 78605 h 158419"/>
                  <a:gd name="connsiteX2" fmla="*/ 73898 w 147795"/>
                  <a:gd name="connsiteY2" fmla="*/ 0 h 158419"/>
                  <a:gd name="connsiteX3" fmla="*/ 147795 w 147795"/>
                  <a:gd name="connsiteY3" fmla="*/ 78605 h 158419"/>
                  <a:gd name="connsiteX4" fmla="*/ 73898 w 147795"/>
                  <a:gd name="connsiteY4" fmla="*/ 158420 h 158419"/>
                  <a:gd name="connsiteX5" fmla="*/ 73898 w 147795"/>
                  <a:gd name="connsiteY5" fmla="*/ 26357 h 158419"/>
                  <a:gd name="connsiteX6" fmla="*/ 34714 w 147795"/>
                  <a:gd name="connsiteY6" fmla="*/ 78605 h 158419"/>
                  <a:gd name="connsiteX7" fmla="*/ 73898 w 147795"/>
                  <a:gd name="connsiteY7" fmla="*/ 132063 h 158419"/>
                  <a:gd name="connsiteX8" fmla="*/ 113081 w 147795"/>
                  <a:gd name="connsiteY8" fmla="*/ 78605 h 158419"/>
                  <a:gd name="connsiteX9" fmla="*/ 73898 w 147795"/>
                  <a:gd name="connsiteY9" fmla="*/ 26357 h 158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7795" h="158419">
                    <a:moveTo>
                      <a:pt x="73898" y="158420"/>
                    </a:moveTo>
                    <a:cubicBezTo>
                      <a:pt x="26725" y="158420"/>
                      <a:pt x="0" y="124799"/>
                      <a:pt x="0" y="78605"/>
                    </a:cubicBezTo>
                    <a:cubicBezTo>
                      <a:pt x="0" y="32410"/>
                      <a:pt x="27581" y="0"/>
                      <a:pt x="73898" y="0"/>
                    </a:cubicBezTo>
                    <a:cubicBezTo>
                      <a:pt x="120214" y="0"/>
                      <a:pt x="147795" y="32410"/>
                      <a:pt x="147795" y="78605"/>
                    </a:cubicBezTo>
                    <a:cubicBezTo>
                      <a:pt x="147795" y="124799"/>
                      <a:pt x="120214" y="158420"/>
                      <a:pt x="73898" y="158420"/>
                    </a:cubicBezTo>
                    <a:close/>
                    <a:moveTo>
                      <a:pt x="73898" y="26357"/>
                    </a:moveTo>
                    <a:cubicBezTo>
                      <a:pt x="47838" y="26357"/>
                      <a:pt x="34714" y="47405"/>
                      <a:pt x="34714" y="78605"/>
                    </a:cubicBezTo>
                    <a:cubicBezTo>
                      <a:pt x="34714" y="109804"/>
                      <a:pt x="48504" y="132063"/>
                      <a:pt x="73898" y="132063"/>
                    </a:cubicBezTo>
                    <a:cubicBezTo>
                      <a:pt x="99291" y="132063"/>
                      <a:pt x="113081" y="109897"/>
                      <a:pt x="113081" y="78605"/>
                    </a:cubicBezTo>
                    <a:cubicBezTo>
                      <a:pt x="113081" y="47312"/>
                      <a:pt x="99006" y="26357"/>
                      <a:pt x="73898" y="26357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BC09C183-F5A8-636E-B18A-A7CAD3E69435}"/>
                  </a:ext>
                </a:extLst>
              </p:cNvPr>
              <p:cNvSpPr/>
              <p:nvPr/>
            </p:nvSpPr>
            <p:spPr>
              <a:xfrm>
                <a:off x="8066222" y="3351140"/>
                <a:ext cx="130105" cy="154228"/>
              </a:xfrm>
              <a:custGeom>
                <a:avLst/>
                <a:gdLst>
                  <a:gd name="connsiteX0" fmla="*/ 96248 w 130105"/>
                  <a:gd name="connsiteY0" fmla="*/ 154229 h 154228"/>
                  <a:gd name="connsiteX1" fmla="*/ 96248 w 130105"/>
                  <a:gd name="connsiteY1" fmla="*/ 67242 h 154228"/>
                  <a:gd name="connsiteX2" fmla="*/ 67716 w 130105"/>
                  <a:gd name="connsiteY2" fmla="*/ 27288 h 154228"/>
                  <a:gd name="connsiteX3" fmla="*/ 35570 w 130105"/>
                  <a:gd name="connsiteY3" fmla="*/ 47684 h 154228"/>
                  <a:gd name="connsiteX4" fmla="*/ 35570 w 130105"/>
                  <a:gd name="connsiteY4" fmla="*/ 154229 h 154228"/>
                  <a:gd name="connsiteX5" fmla="*/ 1522 w 130105"/>
                  <a:gd name="connsiteY5" fmla="*/ 154229 h 154228"/>
                  <a:gd name="connsiteX6" fmla="*/ 1522 w 130105"/>
                  <a:gd name="connsiteY6" fmla="*/ 31200 h 154228"/>
                  <a:gd name="connsiteX7" fmla="*/ 0 w 130105"/>
                  <a:gd name="connsiteY7" fmla="*/ 4191 h 154228"/>
                  <a:gd name="connsiteX8" fmla="*/ 26630 w 130105"/>
                  <a:gd name="connsiteY8" fmla="*/ 4191 h 154228"/>
                  <a:gd name="connsiteX9" fmla="*/ 29958 w 130105"/>
                  <a:gd name="connsiteY9" fmla="*/ 23376 h 154228"/>
                  <a:gd name="connsiteX10" fmla="*/ 75895 w 130105"/>
                  <a:gd name="connsiteY10" fmla="*/ 0 h 154228"/>
                  <a:gd name="connsiteX11" fmla="*/ 130105 w 130105"/>
                  <a:gd name="connsiteY11" fmla="*/ 69291 h 154228"/>
                  <a:gd name="connsiteX12" fmla="*/ 130105 w 130105"/>
                  <a:gd name="connsiteY12" fmla="*/ 154229 h 154228"/>
                  <a:gd name="connsiteX13" fmla="*/ 96057 w 130105"/>
                  <a:gd name="connsiteY13" fmla="*/ 154229 h 154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0105" h="154228">
                    <a:moveTo>
                      <a:pt x="96248" y="154229"/>
                    </a:moveTo>
                    <a:lnTo>
                      <a:pt x="96248" y="67242"/>
                    </a:lnTo>
                    <a:cubicBezTo>
                      <a:pt x="96248" y="42934"/>
                      <a:pt x="91017" y="27288"/>
                      <a:pt x="67716" y="27288"/>
                    </a:cubicBezTo>
                    <a:cubicBezTo>
                      <a:pt x="53925" y="27288"/>
                      <a:pt x="43178" y="37533"/>
                      <a:pt x="35570" y="47684"/>
                    </a:cubicBezTo>
                    <a:lnTo>
                      <a:pt x="35570" y="154229"/>
                    </a:lnTo>
                    <a:lnTo>
                      <a:pt x="1522" y="154229"/>
                    </a:lnTo>
                    <a:lnTo>
                      <a:pt x="1522" y="31200"/>
                    </a:lnTo>
                    <a:cubicBezTo>
                      <a:pt x="1522" y="26077"/>
                      <a:pt x="285" y="9313"/>
                      <a:pt x="0" y="4191"/>
                    </a:cubicBezTo>
                    <a:lnTo>
                      <a:pt x="26630" y="4191"/>
                    </a:lnTo>
                    <a:lnTo>
                      <a:pt x="29958" y="23376"/>
                    </a:lnTo>
                    <a:cubicBezTo>
                      <a:pt x="39184" y="10803"/>
                      <a:pt x="54781" y="0"/>
                      <a:pt x="75895" y="0"/>
                    </a:cubicBezTo>
                    <a:cubicBezTo>
                      <a:pt x="115459" y="0"/>
                      <a:pt x="130105" y="21048"/>
                      <a:pt x="130105" y="69291"/>
                    </a:cubicBezTo>
                    <a:lnTo>
                      <a:pt x="130105" y="154229"/>
                    </a:lnTo>
                    <a:lnTo>
                      <a:pt x="96057" y="15422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59350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Solar Power and Technicia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BE83AA1A-71EF-9FB5-1CF9-F477E3FB82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406539"/>
            <a:ext cx="12192000" cy="5451462"/>
          </a:xfrm>
          <a:prstGeom prst="rect">
            <a:avLst/>
          </a:prstGeom>
        </p:spPr>
      </p:pic>
      <p:grpSp>
        <p:nvGrpSpPr>
          <p:cNvPr id="37" name="Graphic 17">
            <a:extLst>
              <a:ext uri="{FF2B5EF4-FFF2-40B4-BE49-F238E27FC236}">
                <a16:creationId xmlns:a16="http://schemas.microsoft.com/office/drawing/2014/main" id="{1733583C-4829-AB55-243D-0D90C84CB5BB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9103088" y="6453934"/>
            <a:ext cx="2646000" cy="177687"/>
            <a:chOff x="3994150" y="3289300"/>
            <a:chExt cx="4202178" cy="282193"/>
          </a:xfrm>
          <a:solidFill>
            <a:schemeClr val="accent1"/>
          </a:solidFill>
        </p:grpSpPr>
        <p:grpSp>
          <p:nvGrpSpPr>
            <p:cNvPr id="38" name="Graphic 17">
              <a:extLst>
                <a:ext uri="{FF2B5EF4-FFF2-40B4-BE49-F238E27FC236}">
                  <a16:creationId xmlns:a16="http://schemas.microsoft.com/office/drawing/2014/main" id="{0F5BD10D-9004-EF40-311C-5AEDF31534F3}"/>
                </a:ext>
              </a:extLst>
            </p:cNvPr>
            <p:cNvGrpSpPr/>
            <p:nvPr/>
          </p:nvGrpSpPr>
          <p:grpSpPr>
            <a:xfrm>
              <a:off x="3994150" y="3289300"/>
              <a:ext cx="2355593" cy="276140"/>
              <a:chOff x="3994150" y="3289300"/>
              <a:chExt cx="2355593" cy="276140"/>
            </a:xfrm>
            <a:grpFill/>
          </p:grpSpPr>
          <p:sp>
            <p:nvSpPr>
              <p:cNvPr id="52" name="Freeform 51">
                <a:extLst>
                  <a:ext uri="{FF2B5EF4-FFF2-40B4-BE49-F238E27FC236}">
                    <a16:creationId xmlns:a16="http://schemas.microsoft.com/office/drawing/2014/main" id="{3BFCAC17-FC24-D223-245A-32E9C8FFEBC5}"/>
                  </a:ext>
                </a:extLst>
              </p:cNvPr>
              <p:cNvSpPr/>
              <p:nvPr/>
            </p:nvSpPr>
            <p:spPr>
              <a:xfrm>
                <a:off x="3994150" y="3293770"/>
                <a:ext cx="153596" cy="211598"/>
              </a:xfrm>
              <a:custGeom>
                <a:avLst/>
                <a:gdLst>
                  <a:gd name="connsiteX0" fmla="*/ 86452 w 153596"/>
                  <a:gd name="connsiteY0" fmla="*/ 16857 h 211598"/>
                  <a:gd name="connsiteX1" fmla="*/ 86452 w 153596"/>
                  <a:gd name="connsiteY1" fmla="*/ 211599 h 211598"/>
                  <a:gd name="connsiteX2" fmla="*/ 67145 w 153596"/>
                  <a:gd name="connsiteY2" fmla="*/ 211599 h 211598"/>
                  <a:gd name="connsiteX3" fmla="*/ 67145 w 153596"/>
                  <a:gd name="connsiteY3" fmla="*/ 16857 h 211598"/>
                  <a:gd name="connsiteX4" fmla="*/ 0 w 153596"/>
                  <a:gd name="connsiteY4" fmla="*/ 16857 h 211598"/>
                  <a:gd name="connsiteX5" fmla="*/ 0 w 153596"/>
                  <a:gd name="connsiteY5" fmla="*/ 0 h 211598"/>
                  <a:gd name="connsiteX6" fmla="*/ 153597 w 153596"/>
                  <a:gd name="connsiteY6" fmla="*/ 0 h 211598"/>
                  <a:gd name="connsiteX7" fmla="*/ 153597 w 153596"/>
                  <a:gd name="connsiteY7" fmla="*/ 16764 h 211598"/>
                  <a:gd name="connsiteX8" fmla="*/ 86452 w 153596"/>
                  <a:gd name="connsiteY8" fmla="*/ 16764 h 2115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3596" h="211598">
                    <a:moveTo>
                      <a:pt x="86452" y="16857"/>
                    </a:moveTo>
                    <a:lnTo>
                      <a:pt x="86452" y="211599"/>
                    </a:lnTo>
                    <a:lnTo>
                      <a:pt x="67145" y="211599"/>
                    </a:lnTo>
                    <a:lnTo>
                      <a:pt x="67145" y="16857"/>
                    </a:lnTo>
                    <a:lnTo>
                      <a:pt x="0" y="16857"/>
                    </a:lnTo>
                    <a:lnTo>
                      <a:pt x="0" y="0"/>
                    </a:lnTo>
                    <a:lnTo>
                      <a:pt x="153597" y="0"/>
                    </a:lnTo>
                    <a:lnTo>
                      <a:pt x="153597" y="16764"/>
                    </a:lnTo>
                    <a:lnTo>
                      <a:pt x="86452" y="16764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53" name="Freeform 52">
                <a:extLst>
                  <a:ext uri="{FF2B5EF4-FFF2-40B4-BE49-F238E27FC236}">
                    <a16:creationId xmlns:a16="http://schemas.microsoft.com/office/drawing/2014/main" id="{EA0AF689-8BB7-D788-5E47-D8309A0687A2}"/>
                  </a:ext>
                </a:extLst>
              </p:cNvPr>
              <p:cNvSpPr/>
              <p:nvPr/>
            </p:nvSpPr>
            <p:spPr>
              <a:xfrm>
                <a:off x="4182936" y="3289300"/>
                <a:ext cx="113461" cy="216162"/>
              </a:xfrm>
              <a:custGeom>
                <a:avLst/>
                <a:gdLst>
                  <a:gd name="connsiteX0" fmla="*/ 94726 w 113461"/>
                  <a:gd name="connsiteY0" fmla="*/ 216069 h 216162"/>
                  <a:gd name="connsiteX1" fmla="*/ 94726 w 113461"/>
                  <a:gd name="connsiteY1" fmla="*/ 120701 h 216162"/>
                  <a:gd name="connsiteX2" fmla="*/ 58586 w 113461"/>
                  <a:gd name="connsiteY2" fmla="*/ 78418 h 216162"/>
                  <a:gd name="connsiteX3" fmla="*/ 18736 w 113461"/>
                  <a:gd name="connsiteY3" fmla="*/ 102726 h 216162"/>
                  <a:gd name="connsiteX4" fmla="*/ 18736 w 113461"/>
                  <a:gd name="connsiteY4" fmla="*/ 216162 h 216162"/>
                  <a:gd name="connsiteX5" fmla="*/ 0 w 113461"/>
                  <a:gd name="connsiteY5" fmla="*/ 216162 h 216162"/>
                  <a:gd name="connsiteX6" fmla="*/ 0 w 113461"/>
                  <a:gd name="connsiteY6" fmla="*/ 0 h 216162"/>
                  <a:gd name="connsiteX7" fmla="*/ 18736 w 113461"/>
                  <a:gd name="connsiteY7" fmla="*/ 0 h 216162"/>
                  <a:gd name="connsiteX8" fmla="*/ 18736 w 113461"/>
                  <a:gd name="connsiteY8" fmla="*/ 84658 h 216162"/>
                  <a:gd name="connsiteX9" fmla="*/ 62580 w 113461"/>
                  <a:gd name="connsiteY9" fmla="*/ 62772 h 216162"/>
                  <a:gd name="connsiteX10" fmla="*/ 113462 w 113461"/>
                  <a:gd name="connsiteY10" fmla="*/ 122191 h 216162"/>
                  <a:gd name="connsiteX11" fmla="*/ 113462 w 113461"/>
                  <a:gd name="connsiteY11" fmla="*/ 216162 h 216162"/>
                  <a:gd name="connsiteX12" fmla="*/ 94726 w 113461"/>
                  <a:gd name="connsiteY12" fmla="*/ 216162 h 216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3461" h="216162">
                    <a:moveTo>
                      <a:pt x="94726" y="216069"/>
                    </a:moveTo>
                    <a:lnTo>
                      <a:pt x="94726" y="120701"/>
                    </a:lnTo>
                    <a:cubicBezTo>
                      <a:pt x="94726" y="93133"/>
                      <a:pt x="83694" y="78418"/>
                      <a:pt x="58586" y="78418"/>
                    </a:cubicBezTo>
                    <a:cubicBezTo>
                      <a:pt x="39850" y="78418"/>
                      <a:pt x="26725" y="90991"/>
                      <a:pt x="18736" y="102726"/>
                    </a:cubicBezTo>
                    <a:lnTo>
                      <a:pt x="18736" y="216162"/>
                    </a:lnTo>
                    <a:lnTo>
                      <a:pt x="0" y="216162"/>
                    </a:lnTo>
                    <a:lnTo>
                      <a:pt x="0" y="0"/>
                    </a:lnTo>
                    <a:lnTo>
                      <a:pt x="18736" y="0"/>
                    </a:lnTo>
                    <a:lnTo>
                      <a:pt x="18736" y="84658"/>
                    </a:lnTo>
                    <a:cubicBezTo>
                      <a:pt x="28532" y="71713"/>
                      <a:pt x="43844" y="62772"/>
                      <a:pt x="62580" y="62772"/>
                    </a:cubicBezTo>
                    <a:cubicBezTo>
                      <a:pt x="101193" y="62772"/>
                      <a:pt x="113462" y="86800"/>
                      <a:pt x="113462" y="122191"/>
                    </a:cubicBezTo>
                    <a:lnTo>
                      <a:pt x="113462" y="216162"/>
                    </a:lnTo>
                    <a:lnTo>
                      <a:pt x="94726" y="21616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54" name="Freeform 53">
                <a:extLst>
                  <a:ext uri="{FF2B5EF4-FFF2-40B4-BE49-F238E27FC236}">
                    <a16:creationId xmlns:a16="http://schemas.microsoft.com/office/drawing/2014/main" id="{52B28D25-60D0-03C2-F810-A9CC02B59C74}"/>
                  </a:ext>
                </a:extLst>
              </p:cNvPr>
              <p:cNvSpPr/>
              <p:nvPr/>
            </p:nvSpPr>
            <p:spPr>
              <a:xfrm>
                <a:off x="4338434" y="3352071"/>
                <a:ext cx="128108" cy="156650"/>
              </a:xfrm>
              <a:custGeom>
                <a:avLst/>
                <a:gdLst>
                  <a:gd name="connsiteX0" fmla="*/ 19877 w 128108"/>
                  <a:gd name="connsiteY0" fmla="*/ 84006 h 156650"/>
                  <a:gd name="connsiteX1" fmla="*/ 70759 w 128108"/>
                  <a:gd name="connsiteY1" fmla="*/ 141004 h 156650"/>
                  <a:gd name="connsiteX2" fmla="*/ 113937 w 128108"/>
                  <a:gd name="connsiteY2" fmla="*/ 125730 h 156650"/>
                  <a:gd name="connsiteX3" fmla="*/ 123163 w 128108"/>
                  <a:gd name="connsiteY3" fmla="*/ 138303 h 156650"/>
                  <a:gd name="connsiteX4" fmla="*/ 70759 w 128108"/>
                  <a:gd name="connsiteY4" fmla="*/ 156650 h 156650"/>
                  <a:gd name="connsiteX5" fmla="*/ 0 w 128108"/>
                  <a:gd name="connsiteY5" fmla="*/ 79815 h 156650"/>
                  <a:gd name="connsiteX6" fmla="*/ 65623 w 128108"/>
                  <a:gd name="connsiteY6" fmla="*/ 0 h 156650"/>
                  <a:gd name="connsiteX7" fmla="*/ 128108 w 128108"/>
                  <a:gd name="connsiteY7" fmla="*/ 84006 h 156650"/>
                  <a:gd name="connsiteX8" fmla="*/ 19877 w 128108"/>
                  <a:gd name="connsiteY8" fmla="*/ 84006 h 156650"/>
                  <a:gd name="connsiteX9" fmla="*/ 65528 w 128108"/>
                  <a:gd name="connsiteY9" fmla="*/ 14994 h 156650"/>
                  <a:gd name="connsiteX10" fmla="*/ 19877 w 128108"/>
                  <a:gd name="connsiteY10" fmla="*/ 69012 h 156650"/>
                  <a:gd name="connsiteX11" fmla="*/ 108802 w 128108"/>
                  <a:gd name="connsiteY11" fmla="*/ 69012 h 156650"/>
                  <a:gd name="connsiteX12" fmla="*/ 65623 w 128108"/>
                  <a:gd name="connsiteY12" fmla="*/ 14994 h 156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8108" h="156650">
                    <a:moveTo>
                      <a:pt x="19877" y="84006"/>
                    </a:moveTo>
                    <a:cubicBezTo>
                      <a:pt x="21399" y="122377"/>
                      <a:pt x="44700" y="141004"/>
                      <a:pt x="70759" y="141004"/>
                    </a:cubicBezTo>
                    <a:cubicBezTo>
                      <a:pt x="88829" y="141004"/>
                      <a:pt x="103285" y="133833"/>
                      <a:pt x="113937" y="125730"/>
                    </a:cubicBezTo>
                    <a:lnTo>
                      <a:pt x="123163" y="138303"/>
                    </a:lnTo>
                    <a:cubicBezTo>
                      <a:pt x="109087" y="149106"/>
                      <a:pt x="92824" y="156650"/>
                      <a:pt x="70759" y="156650"/>
                    </a:cubicBezTo>
                    <a:cubicBezTo>
                      <a:pt x="30910" y="156650"/>
                      <a:pt x="0" y="129642"/>
                      <a:pt x="0" y="79815"/>
                    </a:cubicBezTo>
                    <a:cubicBezTo>
                      <a:pt x="0" y="26077"/>
                      <a:pt x="31575" y="0"/>
                      <a:pt x="65623" y="0"/>
                    </a:cubicBezTo>
                    <a:cubicBezTo>
                      <a:pt x="113747" y="0"/>
                      <a:pt x="128108" y="36881"/>
                      <a:pt x="128108" y="84006"/>
                    </a:cubicBezTo>
                    <a:lnTo>
                      <a:pt x="19877" y="84006"/>
                    </a:lnTo>
                    <a:close/>
                    <a:moveTo>
                      <a:pt x="65528" y="14994"/>
                    </a:moveTo>
                    <a:cubicBezTo>
                      <a:pt x="40991" y="14994"/>
                      <a:pt x="22350" y="32969"/>
                      <a:pt x="19877" y="69012"/>
                    </a:cubicBezTo>
                    <a:lnTo>
                      <a:pt x="108802" y="69012"/>
                    </a:lnTo>
                    <a:cubicBezTo>
                      <a:pt x="108231" y="32690"/>
                      <a:pt x="92824" y="14994"/>
                      <a:pt x="65623" y="14994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55" name="Freeform 54">
                <a:extLst>
                  <a:ext uri="{FF2B5EF4-FFF2-40B4-BE49-F238E27FC236}">
                    <a16:creationId xmlns:a16="http://schemas.microsoft.com/office/drawing/2014/main" id="{B860D0AC-8D7B-1B87-EF70-7B4BC284C97C}"/>
                  </a:ext>
                </a:extLst>
              </p:cNvPr>
              <p:cNvSpPr/>
              <p:nvPr/>
            </p:nvSpPr>
            <p:spPr>
              <a:xfrm>
                <a:off x="4595317" y="3352071"/>
                <a:ext cx="123828" cy="213368"/>
              </a:xfrm>
              <a:custGeom>
                <a:avLst/>
                <a:gdLst>
                  <a:gd name="connsiteX0" fmla="*/ 62865 w 123828"/>
                  <a:gd name="connsiteY0" fmla="*/ 156650 h 213368"/>
                  <a:gd name="connsiteX1" fmla="*/ 19687 w 123828"/>
                  <a:gd name="connsiteY1" fmla="*/ 138676 h 213368"/>
                  <a:gd name="connsiteX2" fmla="*/ 19687 w 123828"/>
                  <a:gd name="connsiteY2" fmla="*/ 213368 h 213368"/>
                  <a:gd name="connsiteX3" fmla="*/ 951 w 123828"/>
                  <a:gd name="connsiteY3" fmla="*/ 213368 h 213368"/>
                  <a:gd name="connsiteX4" fmla="*/ 951 w 123828"/>
                  <a:gd name="connsiteY4" fmla="*/ 31479 h 213368"/>
                  <a:gd name="connsiteX5" fmla="*/ 0 w 123828"/>
                  <a:gd name="connsiteY5" fmla="*/ 3260 h 213368"/>
                  <a:gd name="connsiteX6" fmla="*/ 15597 w 123828"/>
                  <a:gd name="connsiteY6" fmla="*/ 3260 h 213368"/>
                  <a:gd name="connsiteX7" fmla="*/ 17119 w 123828"/>
                  <a:gd name="connsiteY7" fmla="*/ 26077 h 213368"/>
                  <a:gd name="connsiteX8" fmla="*/ 65243 w 123828"/>
                  <a:gd name="connsiteY8" fmla="*/ 0 h 213368"/>
                  <a:gd name="connsiteX9" fmla="*/ 123828 w 123828"/>
                  <a:gd name="connsiteY9" fmla="*/ 76835 h 213368"/>
                  <a:gd name="connsiteX10" fmla="*/ 62865 w 123828"/>
                  <a:gd name="connsiteY10" fmla="*/ 156650 h 213368"/>
                  <a:gd name="connsiteX11" fmla="*/ 61058 w 123828"/>
                  <a:gd name="connsiteY11" fmla="*/ 15274 h 213368"/>
                  <a:gd name="connsiteX12" fmla="*/ 19687 w 123828"/>
                  <a:gd name="connsiteY12" fmla="*/ 42003 h 213368"/>
                  <a:gd name="connsiteX13" fmla="*/ 19687 w 123828"/>
                  <a:gd name="connsiteY13" fmla="*/ 123309 h 213368"/>
                  <a:gd name="connsiteX14" fmla="*/ 58300 w 123828"/>
                  <a:gd name="connsiteY14" fmla="*/ 141283 h 213368"/>
                  <a:gd name="connsiteX15" fmla="*/ 104237 w 123828"/>
                  <a:gd name="connsiteY15" fmla="*/ 78232 h 213368"/>
                  <a:gd name="connsiteX16" fmla="*/ 61058 w 123828"/>
                  <a:gd name="connsiteY16" fmla="*/ 15181 h 213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3828" h="213368">
                    <a:moveTo>
                      <a:pt x="62865" y="156650"/>
                    </a:moveTo>
                    <a:cubicBezTo>
                      <a:pt x="44129" y="156650"/>
                      <a:pt x="28817" y="149758"/>
                      <a:pt x="19687" y="138676"/>
                    </a:cubicBezTo>
                    <a:lnTo>
                      <a:pt x="19687" y="213368"/>
                    </a:lnTo>
                    <a:lnTo>
                      <a:pt x="951" y="213368"/>
                    </a:lnTo>
                    <a:lnTo>
                      <a:pt x="951" y="31479"/>
                    </a:lnTo>
                    <a:cubicBezTo>
                      <a:pt x="951" y="24308"/>
                      <a:pt x="380" y="9872"/>
                      <a:pt x="0" y="3260"/>
                    </a:cubicBezTo>
                    <a:lnTo>
                      <a:pt x="15597" y="3260"/>
                    </a:lnTo>
                    <a:lnTo>
                      <a:pt x="17119" y="26077"/>
                    </a:lnTo>
                    <a:cubicBezTo>
                      <a:pt x="27200" y="13132"/>
                      <a:pt x="40420" y="0"/>
                      <a:pt x="65243" y="0"/>
                    </a:cubicBezTo>
                    <a:cubicBezTo>
                      <a:pt x="102334" y="0"/>
                      <a:pt x="123828" y="32131"/>
                      <a:pt x="123828" y="76835"/>
                    </a:cubicBezTo>
                    <a:cubicBezTo>
                      <a:pt x="123828" y="121539"/>
                      <a:pt x="102049" y="156650"/>
                      <a:pt x="62865" y="156650"/>
                    </a:cubicBezTo>
                    <a:close/>
                    <a:moveTo>
                      <a:pt x="61058" y="15274"/>
                    </a:moveTo>
                    <a:cubicBezTo>
                      <a:pt x="40515" y="15274"/>
                      <a:pt x="26440" y="32410"/>
                      <a:pt x="19687" y="42003"/>
                    </a:cubicBezTo>
                    <a:lnTo>
                      <a:pt x="19687" y="123309"/>
                    </a:lnTo>
                    <a:cubicBezTo>
                      <a:pt x="28247" y="132622"/>
                      <a:pt x="39564" y="141283"/>
                      <a:pt x="58300" y="141283"/>
                    </a:cubicBezTo>
                    <a:cubicBezTo>
                      <a:pt x="83123" y="141283"/>
                      <a:pt x="104237" y="121446"/>
                      <a:pt x="104237" y="78232"/>
                    </a:cubicBezTo>
                    <a:cubicBezTo>
                      <a:pt x="104237" y="35018"/>
                      <a:pt x="86166" y="15181"/>
                      <a:pt x="61058" y="15181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56" name="Freeform 55">
                <a:extLst>
                  <a:ext uri="{FF2B5EF4-FFF2-40B4-BE49-F238E27FC236}">
                    <a16:creationId xmlns:a16="http://schemas.microsoft.com/office/drawing/2014/main" id="{A1792952-E6A0-2DFE-C27C-515D6BD3C8DE}"/>
                  </a:ext>
                </a:extLst>
              </p:cNvPr>
              <p:cNvSpPr/>
              <p:nvPr/>
            </p:nvSpPr>
            <p:spPr>
              <a:xfrm>
                <a:off x="4752813" y="3351978"/>
                <a:ext cx="136762" cy="156743"/>
              </a:xfrm>
              <a:custGeom>
                <a:avLst/>
                <a:gdLst>
                  <a:gd name="connsiteX0" fmla="*/ 68381 w 136762"/>
                  <a:gd name="connsiteY0" fmla="*/ 156743 h 156743"/>
                  <a:gd name="connsiteX1" fmla="*/ 0 w 136762"/>
                  <a:gd name="connsiteY1" fmla="*/ 77766 h 156743"/>
                  <a:gd name="connsiteX2" fmla="*/ 68381 w 136762"/>
                  <a:gd name="connsiteY2" fmla="*/ 0 h 156743"/>
                  <a:gd name="connsiteX3" fmla="*/ 136763 w 136762"/>
                  <a:gd name="connsiteY3" fmla="*/ 77766 h 156743"/>
                  <a:gd name="connsiteX4" fmla="*/ 68381 w 136762"/>
                  <a:gd name="connsiteY4" fmla="*/ 156743 h 156743"/>
                  <a:gd name="connsiteX5" fmla="*/ 68381 w 136762"/>
                  <a:gd name="connsiteY5" fmla="*/ 15367 h 156743"/>
                  <a:gd name="connsiteX6" fmla="*/ 19687 w 136762"/>
                  <a:gd name="connsiteY6" fmla="*/ 77766 h 156743"/>
                  <a:gd name="connsiteX7" fmla="*/ 68381 w 136762"/>
                  <a:gd name="connsiteY7" fmla="*/ 141376 h 156743"/>
                  <a:gd name="connsiteX8" fmla="*/ 117076 w 136762"/>
                  <a:gd name="connsiteY8" fmla="*/ 77766 h 156743"/>
                  <a:gd name="connsiteX9" fmla="*/ 68381 w 136762"/>
                  <a:gd name="connsiteY9" fmla="*/ 15367 h 1567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6762" h="156743">
                    <a:moveTo>
                      <a:pt x="68381" y="156743"/>
                    </a:moveTo>
                    <a:cubicBezTo>
                      <a:pt x="21494" y="156743"/>
                      <a:pt x="0" y="120701"/>
                      <a:pt x="0" y="77766"/>
                    </a:cubicBezTo>
                    <a:cubicBezTo>
                      <a:pt x="0" y="34832"/>
                      <a:pt x="22635" y="0"/>
                      <a:pt x="68381" y="0"/>
                    </a:cubicBezTo>
                    <a:cubicBezTo>
                      <a:pt x="114128" y="0"/>
                      <a:pt x="136763" y="36043"/>
                      <a:pt x="136763" y="77766"/>
                    </a:cubicBezTo>
                    <a:cubicBezTo>
                      <a:pt x="136763" y="119490"/>
                      <a:pt x="116220" y="156743"/>
                      <a:pt x="68381" y="156743"/>
                    </a:cubicBezTo>
                    <a:close/>
                    <a:moveTo>
                      <a:pt x="68381" y="15367"/>
                    </a:moveTo>
                    <a:cubicBezTo>
                      <a:pt x="36806" y="15367"/>
                      <a:pt x="19687" y="41817"/>
                      <a:pt x="19687" y="77766"/>
                    </a:cubicBezTo>
                    <a:cubicBezTo>
                      <a:pt x="19687" y="113716"/>
                      <a:pt x="35665" y="141376"/>
                      <a:pt x="68381" y="141376"/>
                    </a:cubicBezTo>
                    <a:cubicBezTo>
                      <a:pt x="101098" y="141376"/>
                      <a:pt x="117076" y="114088"/>
                      <a:pt x="117076" y="77766"/>
                    </a:cubicBezTo>
                    <a:cubicBezTo>
                      <a:pt x="117076" y="41444"/>
                      <a:pt x="100813" y="15367"/>
                      <a:pt x="68381" y="15367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57" name="Freeform 56">
                <a:extLst>
                  <a:ext uri="{FF2B5EF4-FFF2-40B4-BE49-F238E27FC236}">
                    <a16:creationId xmlns:a16="http://schemas.microsoft.com/office/drawing/2014/main" id="{4DFE0733-1EA0-20CA-9306-9D290B921FE0}"/>
                  </a:ext>
                </a:extLst>
              </p:cNvPr>
              <p:cNvSpPr/>
              <p:nvPr/>
            </p:nvSpPr>
            <p:spPr>
              <a:xfrm>
                <a:off x="4912686" y="3355331"/>
                <a:ext cx="210089" cy="150037"/>
              </a:xfrm>
              <a:custGeom>
                <a:avLst/>
                <a:gdLst>
                  <a:gd name="connsiteX0" fmla="*/ 165390 w 210089"/>
                  <a:gd name="connsiteY0" fmla="*/ 150038 h 150037"/>
                  <a:gd name="connsiteX1" fmla="*/ 141518 w 210089"/>
                  <a:gd name="connsiteY1" fmla="*/ 150038 h 150037"/>
                  <a:gd name="connsiteX2" fmla="*/ 115174 w 210089"/>
                  <a:gd name="connsiteY2" fmla="*/ 60909 h 150037"/>
                  <a:gd name="connsiteX3" fmla="*/ 105092 w 210089"/>
                  <a:gd name="connsiteY3" fmla="*/ 23376 h 150037"/>
                  <a:gd name="connsiteX4" fmla="*/ 95011 w 210089"/>
                  <a:gd name="connsiteY4" fmla="*/ 60909 h 150037"/>
                  <a:gd name="connsiteX5" fmla="*/ 67716 w 210089"/>
                  <a:gd name="connsiteY5" fmla="*/ 150038 h 150037"/>
                  <a:gd name="connsiteX6" fmla="*/ 44129 w 210089"/>
                  <a:gd name="connsiteY6" fmla="*/ 150038 h 150037"/>
                  <a:gd name="connsiteX7" fmla="*/ 0 w 210089"/>
                  <a:gd name="connsiteY7" fmla="*/ 0 h 150037"/>
                  <a:gd name="connsiteX8" fmla="*/ 19877 w 210089"/>
                  <a:gd name="connsiteY8" fmla="*/ 0 h 150037"/>
                  <a:gd name="connsiteX9" fmla="*/ 48029 w 210089"/>
                  <a:gd name="connsiteY9" fmla="*/ 95741 h 150037"/>
                  <a:gd name="connsiteX10" fmla="*/ 56588 w 210089"/>
                  <a:gd name="connsiteY10" fmla="*/ 129921 h 150037"/>
                  <a:gd name="connsiteX11" fmla="*/ 65814 w 210089"/>
                  <a:gd name="connsiteY11" fmla="*/ 95741 h 150037"/>
                  <a:gd name="connsiteX12" fmla="*/ 94631 w 210089"/>
                  <a:gd name="connsiteY12" fmla="*/ 0 h 150037"/>
                  <a:gd name="connsiteX13" fmla="*/ 116410 w 210089"/>
                  <a:gd name="connsiteY13" fmla="*/ 0 h 150037"/>
                  <a:gd name="connsiteX14" fmla="*/ 145227 w 210089"/>
                  <a:gd name="connsiteY14" fmla="*/ 95741 h 150037"/>
                  <a:gd name="connsiteX15" fmla="*/ 154072 w 210089"/>
                  <a:gd name="connsiteY15" fmla="*/ 129921 h 150037"/>
                  <a:gd name="connsiteX16" fmla="*/ 162917 w 210089"/>
                  <a:gd name="connsiteY16" fmla="*/ 95741 h 150037"/>
                  <a:gd name="connsiteX17" fmla="*/ 191734 w 210089"/>
                  <a:gd name="connsiteY17" fmla="*/ 0 h 150037"/>
                  <a:gd name="connsiteX18" fmla="*/ 210090 w 210089"/>
                  <a:gd name="connsiteY18" fmla="*/ 0 h 150037"/>
                  <a:gd name="connsiteX19" fmla="*/ 165295 w 210089"/>
                  <a:gd name="connsiteY19" fmla="*/ 150038 h 150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10089" h="150037">
                    <a:moveTo>
                      <a:pt x="165390" y="150038"/>
                    </a:moveTo>
                    <a:lnTo>
                      <a:pt x="141518" y="150038"/>
                    </a:lnTo>
                    <a:lnTo>
                      <a:pt x="115174" y="60909"/>
                    </a:lnTo>
                    <a:cubicBezTo>
                      <a:pt x="111179" y="47125"/>
                      <a:pt x="105092" y="23376"/>
                      <a:pt x="105092" y="23376"/>
                    </a:cubicBezTo>
                    <a:cubicBezTo>
                      <a:pt x="105092" y="23376"/>
                      <a:pt x="99291" y="46474"/>
                      <a:pt x="95011" y="60909"/>
                    </a:cubicBezTo>
                    <a:lnTo>
                      <a:pt x="67716" y="150038"/>
                    </a:lnTo>
                    <a:lnTo>
                      <a:pt x="44129" y="150038"/>
                    </a:lnTo>
                    <a:lnTo>
                      <a:pt x="0" y="0"/>
                    </a:lnTo>
                    <a:lnTo>
                      <a:pt x="19877" y="0"/>
                    </a:lnTo>
                    <a:lnTo>
                      <a:pt x="48029" y="95741"/>
                    </a:lnTo>
                    <a:cubicBezTo>
                      <a:pt x="51738" y="108314"/>
                      <a:pt x="56588" y="129921"/>
                      <a:pt x="56588" y="129921"/>
                    </a:cubicBezTo>
                    <a:cubicBezTo>
                      <a:pt x="56588" y="129921"/>
                      <a:pt x="62104" y="108314"/>
                      <a:pt x="65814" y="95741"/>
                    </a:cubicBezTo>
                    <a:lnTo>
                      <a:pt x="94631" y="0"/>
                    </a:lnTo>
                    <a:lnTo>
                      <a:pt x="116410" y="0"/>
                    </a:lnTo>
                    <a:lnTo>
                      <a:pt x="145227" y="95741"/>
                    </a:lnTo>
                    <a:cubicBezTo>
                      <a:pt x="149222" y="109245"/>
                      <a:pt x="154072" y="129921"/>
                      <a:pt x="154072" y="129921"/>
                    </a:cubicBezTo>
                    <a:cubicBezTo>
                      <a:pt x="154072" y="129921"/>
                      <a:pt x="159018" y="108873"/>
                      <a:pt x="162917" y="95741"/>
                    </a:cubicBezTo>
                    <a:lnTo>
                      <a:pt x="191734" y="0"/>
                    </a:lnTo>
                    <a:lnTo>
                      <a:pt x="210090" y="0"/>
                    </a:lnTo>
                    <a:lnTo>
                      <a:pt x="165295" y="150038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58" name="Freeform 57">
                <a:extLst>
                  <a:ext uri="{FF2B5EF4-FFF2-40B4-BE49-F238E27FC236}">
                    <a16:creationId xmlns:a16="http://schemas.microsoft.com/office/drawing/2014/main" id="{1FF8D349-FC1B-8569-565E-5DA2A2CBB42B}"/>
                  </a:ext>
                </a:extLst>
              </p:cNvPr>
              <p:cNvSpPr/>
              <p:nvPr/>
            </p:nvSpPr>
            <p:spPr>
              <a:xfrm>
                <a:off x="5146838" y="3352071"/>
                <a:ext cx="128108" cy="156650"/>
              </a:xfrm>
              <a:custGeom>
                <a:avLst/>
                <a:gdLst>
                  <a:gd name="connsiteX0" fmla="*/ 19877 w 128108"/>
                  <a:gd name="connsiteY0" fmla="*/ 84006 h 156650"/>
                  <a:gd name="connsiteX1" fmla="*/ 70759 w 128108"/>
                  <a:gd name="connsiteY1" fmla="*/ 141004 h 156650"/>
                  <a:gd name="connsiteX2" fmla="*/ 113937 w 128108"/>
                  <a:gd name="connsiteY2" fmla="*/ 125730 h 156650"/>
                  <a:gd name="connsiteX3" fmla="*/ 123163 w 128108"/>
                  <a:gd name="connsiteY3" fmla="*/ 138303 h 156650"/>
                  <a:gd name="connsiteX4" fmla="*/ 70759 w 128108"/>
                  <a:gd name="connsiteY4" fmla="*/ 156650 h 156650"/>
                  <a:gd name="connsiteX5" fmla="*/ 0 w 128108"/>
                  <a:gd name="connsiteY5" fmla="*/ 79815 h 156650"/>
                  <a:gd name="connsiteX6" fmla="*/ 65623 w 128108"/>
                  <a:gd name="connsiteY6" fmla="*/ 0 h 156650"/>
                  <a:gd name="connsiteX7" fmla="*/ 128108 w 128108"/>
                  <a:gd name="connsiteY7" fmla="*/ 84006 h 156650"/>
                  <a:gd name="connsiteX8" fmla="*/ 19877 w 128108"/>
                  <a:gd name="connsiteY8" fmla="*/ 84006 h 156650"/>
                  <a:gd name="connsiteX9" fmla="*/ 65528 w 128108"/>
                  <a:gd name="connsiteY9" fmla="*/ 14994 h 156650"/>
                  <a:gd name="connsiteX10" fmla="*/ 19877 w 128108"/>
                  <a:gd name="connsiteY10" fmla="*/ 69012 h 156650"/>
                  <a:gd name="connsiteX11" fmla="*/ 108802 w 128108"/>
                  <a:gd name="connsiteY11" fmla="*/ 69012 h 156650"/>
                  <a:gd name="connsiteX12" fmla="*/ 65623 w 128108"/>
                  <a:gd name="connsiteY12" fmla="*/ 14994 h 156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8108" h="156650">
                    <a:moveTo>
                      <a:pt x="19877" y="84006"/>
                    </a:moveTo>
                    <a:cubicBezTo>
                      <a:pt x="21399" y="122377"/>
                      <a:pt x="44700" y="141004"/>
                      <a:pt x="70759" y="141004"/>
                    </a:cubicBezTo>
                    <a:cubicBezTo>
                      <a:pt x="88829" y="141004"/>
                      <a:pt x="103285" y="133833"/>
                      <a:pt x="113937" y="125730"/>
                    </a:cubicBezTo>
                    <a:lnTo>
                      <a:pt x="123163" y="138303"/>
                    </a:lnTo>
                    <a:cubicBezTo>
                      <a:pt x="109087" y="149106"/>
                      <a:pt x="92824" y="156650"/>
                      <a:pt x="70759" y="156650"/>
                    </a:cubicBezTo>
                    <a:cubicBezTo>
                      <a:pt x="30910" y="156650"/>
                      <a:pt x="0" y="129642"/>
                      <a:pt x="0" y="79815"/>
                    </a:cubicBezTo>
                    <a:cubicBezTo>
                      <a:pt x="0" y="26077"/>
                      <a:pt x="31575" y="0"/>
                      <a:pt x="65623" y="0"/>
                    </a:cubicBezTo>
                    <a:cubicBezTo>
                      <a:pt x="113747" y="0"/>
                      <a:pt x="128108" y="36881"/>
                      <a:pt x="128108" y="84006"/>
                    </a:cubicBezTo>
                    <a:lnTo>
                      <a:pt x="19877" y="84006"/>
                    </a:lnTo>
                    <a:close/>
                    <a:moveTo>
                      <a:pt x="65528" y="14994"/>
                    </a:moveTo>
                    <a:cubicBezTo>
                      <a:pt x="40991" y="14994"/>
                      <a:pt x="22350" y="32969"/>
                      <a:pt x="19877" y="69012"/>
                    </a:cubicBezTo>
                    <a:lnTo>
                      <a:pt x="108802" y="69012"/>
                    </a:lnTo>
                    <a:cubicBezTo>
                      <a:pt x="108231" y="32690"/>
                      <a:pt x="92824" y="14994"/>
                      <a:pt x="65623" y="14994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59" name="Freeform 58">
                <a:extLst>
                  <a:ext uri="{FF2B5EF4-FFF2-40B4-BE49-F238E27FC236}">
                    <a16:creationId xmlns:a16="http://schemas.microsoft.com/office/drawing/2014/main" id="{37156F22-F67F-0663-07DB-5CD4F889572D}"/>
                  </a:ext>
                </a:extLst>
              </p:cNvPr>
              <p:cNvSpPr/>
              <p:nvPr/>
            </p:nvSpPr>
            <p:spPr>
              <a:xfrm>
                <a:off x="5314796" y="3351978"/>
                <a:ext cx="81506" cy="153390"/>
              </a:xfrm>
              <a:custGeom>
                <a:avLst/>
                <a:gdLst>
                  <a:gd name="connsiteX0" fmla="*/ 76370 w 81506"/>
                  <a:gd name="connsiteY0" fmla="*/ 21700 h 153390"/>
                  <a:gd name="connsiteX1" fmla="*/ 59822 w 81506"/>
                  <a:gd name="connsiteY1" fmla="*/ 17509 h 153390"/>
                  <a:gd name="connsiteX2" fmla="*/ 19687 w 81506"/>
                  <a:gd name="connsiteY2" fmla="*/ 46287 h 153390"/>
                  <a:gd name="connsiteX3" fmla="*/ 19687 w 81506"/>
                  <a:gd name="connsiteY3" fmla="*/ 153391 h 153390"/>
                  <a:gd name="connsiteX4" fmla="*/ 951 w 81506"/>
                  <a:gd name="connsiteY4" fmla="*/ 153391 h 153390"/>
                  <a:gd name="connsiteX5" fmla="*/ 951 w 81506"/>
                  <a:gd name="connsiteY5" fmla="*/ 30641 h 153390"/>
                  <a:gd name="connsiteX6" fmla="*/ 0 w 81506"/>
                  <a:gd name="connsiteY6" fmla="*/ 3353 h 153390"/>
                  <a:gd name="connsiteX7" fmla="*/ 15027 w 81506"/>
                  <a:gd name="connsiteY7" fmla="*/ 3353 h 153390"/>
                  <a:gd name="connsiteX8" fmla="*/ 16834 w 81506"/>
                  <a:gd name="connsiteY8" fmla="*/ 28219 h 153390"/>
                  <a:gd name="connsiteX9" fmla="*/ 63721 w 81506"/>
                  <a:gd name="connsiteY9" fmla="*/ 0 h 153390"/>
                  <a:gd name="connsiteX10" fmla="*/ 81506 w 81506"/>
                  <a:gd name="connsiteY10" fmla="*/ 2701 h 153390"/>
                  <a:gd name="connsiteX11" fmla="*/ 76275 w 81506"/>
                  <a:gd name="connsiteY11" fmla="*/ 21607 h 153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1506" h="153390">
                    <a:moveTo>
                      <a:pt x="76370" y="21700"/>
                    </a:moveTo>
                    <a:cubicBezTo>
                      <a:pt x="71425" y="18999"/>
                      <a:pt x="66289" y="17509"/>
                      <a:pt x="59822" y="17509"/>
                    </a:cubicBezTo>
                    <a:cubicBezTo>
                      <a:pt x="41086" y="17509"/>
                      <a:pt x="29768" y="28871"/>
                      <a:pt x="19687" y="46287"/>
                    </a:cubicBezTo>
                    <a:lnTo>
                      <a:pt x="19687" y="153391"/>
                    </a:lnTo>
                    <a:lnTo>
                      <a:pt x="951" y="153391"/>
                    </a:lnTo>
                    <a:lnTo>
                      <a:pt x="951" y="30641"/>
                    </a:lnTo>
                    <a:cubicBezTo>
                      <a:pt x="951" y="25519"/>
                      <a:pt x="380" y="8475"/>
                      <a:pt x="0" y="3353"/>
                    </a:cubicBezTo>
                    <a:lnTo>
                      <a:pt x="15027" y="3353"/>
                    </a:lnTo>
                    <a:lnTo>
                      <a:pt x="16834" y="28219"/>
                    </a:lnTo>
                    <a:cubicBezTo>
                      <a:pt x="26059" y="11083"/>
                      <a:pt x="41371" y="0"/>
                      <a:pt x="63721" y="0"/>
                    </a:cubicBezTo>
                    <a:cubicBezTo>
                      <a:pt x="70189" y="0"/>
                      <a:pt x="76275" y="931"/>
                      <a:pt x="81506" y="2701"/>
                    </a:cubicBezTo>
                    <a:lnTo>
                      <a:pt x="76275" y="21607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60" name="Freeform 59">
                <a:extLst>
                  <a:ext uri="{FF2B5EF4-FFF2-40B4-BE49-F238E27FC236}">
                    <a16:creationId xmlns:a16="http://schemas.microsoft.com/office/drawing/2014/main" id="{018C4E9B-9111-EE00-2FE0-862A8C32B614}"/>
                  </a:ext>
                </a:extLst>
              </p:cNvPr>
              <p:cNvSpPr/>
              <p:nvPr/>
            </p:nvSpPr>
            <p:spPr>
              <a:xfrm>
                <a:off x="5510715" y="3289300"/>
                <a:ext cx="123923" cy="219422"/>
              </a:xfrm>
              <a:custGeom>
                <a:avLst/>
                <a:gdLst>
                  <a:gd name="connsiteX0" fmla="*/ 63436 w 123923"/>
                  <a:gd name="connsiteY0" fmla="*/ 219422 h 219422"/>
                  <a:gd name="connsiteX1" fmla="*/ 17119 w 123923"/>
                  <a:gd name="connsiteY1" fmla="*/ 199026 h 219422"/>
                  <a:gd name="connsiteX2" fmla="*/ 15597 w 123923"/>
                  <a:gd name="connsiteY2" fmla="*/ 216162 h 219422"/>
                  <a:gd name="connsiteX3" fmla="*/ 0 w 123923"/>
                  <a:gd name="connsiteY3" fmla="*/ 216162 h 219422"/>
                  <a:gd name="connsiteX4" fmla="*/ 951 w 123923"/>
                  <a:gd name="connsiteY4" fmla="*/ 187943 h 219422"/>
                  <a:gd name="connsiteX5" fmla="*/ 951 w 123923"/>
                  <a:gd name="connsiteY5" fmla="*/ 0 h 219422"/>
                  <a:gd name="connsiteX6" fmla="*/ 19687 w 123923"/>
                  <a:gd name="connsiteY6" fmla="*/ 0 h 219422"/>
                  <a:gd name="connsiteX7" fmla="*/ 19687 w 123923"/>
                  <a:gd name="connsiteY7" fmla="*/ 86707 h 219422"/>
                  <a:gd name="connsiteX8" fmla="*/ 65053 w 123923"/>
                  <a:gd name="connsiteY8" fmla="*/ 62679 h 219422"/>
                  <a:gd name="connsiteX9" fmla="*/ 123924 w 123923"/>
                  <a:gd name="connsiteY9" fmla="*/ 140445 h 219422"/>
                  <a:gd name="connsiteX10" fmla="*/ 63531 w 123923"/>
                  <a:gd name="connsiteY10" fmla="*/ 219422 h 219422"/>
                  <a:gd name="connsiteX11" fmla="*/ 60963 w 123923"/>
                  <a:gd name="connsiteY11" fmla="*/ 78046 h 219422"/>
                  <a:gd name="connsiteX12" fmla="*/ 19592 w 123923"/>
                  <a:gd name="connsiteY12" fmla="*/ 105334 h 219422"/>
                  <a:gd name="connsiteX13" fmla="*/ 19592 w 123923"/>
                  <a:gd name="connsiteY13" fmla="*/ 186080 h 219422"/>
                  <a:gd name="connsiteX14" fmla="*/ 58776 w 123923"/>
                  <a:gd name="connsiteY14" fmla="*/ 204055 h 219422"/>
                  <a:gd name="connsiteX15" fmla="*/ 104141 w 123923"/>
                  <a:gd name="connsiteY15" fmla="*/ 141004 h 219422"/>
                  <a:gd name="connsiteX16" fmla="*/ 60963 w 123923"/>
                  <a:gd name="connsiteY16" fmla="*/ 77953 h 219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3923" h="219422">
                    <a:moveTo>
                      <a:pt x="63436" y="219422"/>
                    </a:moveTo>
                    <a:cubicBezTo>
                      <a:pt x="41086" y="219422"/>
                      <a:pt x="27010" y="211040"/>
                      <a:pt x="17119" y="199026"/>
                    </a:cubicBezTo>
                    <a:lnTo>
                      <a:pt x="15597" y="216162"/>
                    </a:lnTo>
                    <a:lnTo>
                      <a:pt x="0" y="216162"/>
                    </a:lnTo>
                    <a:cubicBezTo>
                      <a:pt x="285" y="209550"/>
                      <a:pt x="951" y="195114"/>
                      <a:pt x="951" y="187943"/>
                    </a:cubicBezTo>
                    <a:lnTo>
                      <a:pt x="951" y="0"/>
                    </a:lnTo>
                    <a:lnTo>
                      <a:pt x="19687" y="0"/>
                    </a:lnTo>
                    <a:lnTo>
                      <a:pt x="19687" y="86707"/>
                    </a:lnTo>
                    <a:cubicBezTo>
                      <a:pt x="27961" y="75904"/>
                      <a:pt x="40801" y="62679"/>
                      <a:pt x="65053" y="62679"/>
                    </a:cubicBezTo>
                    <a:cubicBezTo>
                      <a:pt x="100908" y="62679"/>
                      <a:pt x="123924" y="92668"/>
                      <a:pt x="123924" y="140445"/>
                    </a:cubicBezTo>
                    <a:cubicBezTo>
                      <a:pt x="123924" y="184311"/>
                      <a:pt x="103381" y="219422"/>
                      <a:pt x="63531" y="219422"/>
                    </a:cubicBezTo>
                    <a:close/>
                    <a:moveTo>
                      <a:pt x="60963" y="78046"/>
                    </a:moveTo>
                    <a:cubicBezTo>
                      <a:pt x="39849" y="78046"/>
                      <a:pt x="26059" y="95462"/>
                      <a:pt x="19592" y="105334"/>
                    </a:cubicBezTo>
                    <a:lnTo>
                      <a:pt x="19592" y="186080"/>
                    </a:lnTo>
                    <a:cubicBezTo>
                      <a:pt x="29673" y="196325"/>
                      <a:pt x="39849" y="204055"/>
                      <a:pt x="58776" y="204055"/>
                    </a:cubicBezTo>
                    <a:cubicBezTo>
                      <a:pt x="85405" y="204055"/>
                      <a:pt x="104141" y="180679"/>
                      <a:pt x="104141" y="141004"/>
                    </a:cubicBezTo>
                    <a:cubicBezTo>
                      <a:pt x="104141" y="93878"/>
                      <a:pt x="82647" y="77953"/>
                      <a:pt x="60963" y="77953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61" name="Freeform 60">
                <a:extLst>
                  <a:ext uri="{FF2B5EF4-FFF2-40B4-BE49-F238E27FC236}">
                    <a16:creationId xmlns:a16="http://schemas.microsoft.com/office/drawing/2014/main" id="{ECFF5002-4039-6CF0-5553-3A589F11FF97}"/>
                  </a:ext>
                </a:extLst>
              </p:cNvPr>
              <p:cNvSpPr/>
              <p:nvPr/>
            </p:nvSpPr>
            <p:spPr>
              <a:xfrm>
                <a:off x="5668021" y="3352071"/>
                <a:ext cx="128108" cy="156650"/>
              </a:xfrm>
              <a:custGeom>
                <a:avLst/>
                <a:gdLst>
                  <a:gd name="connsiteX0" fmla="*/ 19877 w 128108"/>
                  <a:gd name="connsiteY0" fmla="*/ 84006 h 156650"/>
                  <a:gd name="connsiteX1" fmla="*/ 70759 w 128108"/>
                  <a:gd name="connsiteY1" fmla="*/ 141004 h 156650"/>
                  <a:gd name="connsiteX2" fmla="*/ 113937 w 128108"/>
                  <a:gd name="connsiteY2" fmla="*/ 125730 h 156650"/>
                  <a:gd name="connsiteX3" fmla="*/ 123163 w 128108"/>
                  <a:gd name="connsiteY3" fmla="*/ 138303 h 156650"/>
                  <a:gd name="connsiteX4" fmla="*/ 70759 w 128108"/>
                  <a:gd name="connsiteY4" fmla="*/ 156650 h 156650"/>
                  <a:gd name="connsiteX5" fmla="*/ 0 w 128108"/>
                  <a:gd name="connsiteY5" fmla="*/ 79815 h 156650"/>
                  <a:gd name="connsiteX6" fmla="*/ 65623 w 128108"/>
                  <a:gd name="connsiteY6" fmla="*/ 0 h 156650"/>
                  <a:gd name="connsiteX7" fmla="*/ 128108 w 128108"/>
                  <a:gd name="connsiteY7" fmla="*/ 84006 h 156650"/>
                  <a:gd name="connsiteX8" fmla="*/ 19877 w 128108"/>
                  <a:gd name="connsiteY8" fmla="*/ 84006 h 156650"/>
                  <a:gd name="connsiteX9" fmla="*/ 65528 w 128108"/>
                  <a:gd name="connsiteY9" fmla="*/ 14994 h 156650"/>
                  <a:gd name="connsiteX10" fmla="*/ 19877 w 128108"/>
                  <a:gd name="connsiteY10" fmla="*/ 69012 h 156650"/>
                  <a:gd name="connsiteX11" fmla="*/ 108802 w 128108"/>
                  <a:gd name="connsiteY11" fmla="*/ 69012 h 156650"/>
                  <a:gd name="connsiteX12" fmla="*/ 65623 w 128108"/>
                  <a:gd name="connsiteY12" fmla="*/ 14994 h 156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8108" h="156650">
                    <a:moveTo>
                      <a:pt x="19877" y="84006"/>
                    </a:moveTo>
                    <a:cubicBezTo>
                      <a:pt x="21399" y="122377"/>
                      <a:pt x="44700" y="141004"/>
                      <a:pt x="70759" y="141004"/>
                    </a:cubicBezTo>
                    <a:cubicBezTo>
                      <a:pt x="88829" y="141004"/>
                      <a:pt x="103285" y="133833"/>
                      <a:pt x="113937" y="125730"/>
                    </a:cubicBezTo>
                    <a:lnTo>
                      <a:pt x="123163" y="138303"/>
                    </a:lnTo>
                    <a:cubicBezTo>
                      <a:pt x="109087" y="149106"/>
                      <a:pt x="92824" y="156650"/>
                      <a:pt x="70759" y="156650"/>
                    </a:cubicBezTo>
                    <a:cubicBezTo>
                      <a:pt x="30910" y="156650"/>
                      <a:pt x="0" y="129642"/>
                      <a:pt x="0" y="79815"/>
                    </a:cubicBezTo>
                    <a:cubicBezTo>
                      <a:pt x="0" y="26077"/>
                      <a:pt x="31575" y="0"/>
                      <a:pt x="65623" y="0"/>
                    </a:cubicBezTo>
                    <a:cubicBezTo>
                      <a:pt x="113747" y="0"/>
                      <a:pt x="128108" y="36881"/>
                      <a:pt x="128108" y="84006"/>
                    </a:cubicBezTo>
                    <a:lnTo>
                      <a:pt x="19877" y="84006"/>
                    </a:lnTo>
                    <a:close/>
                    <a:moveTo>
                      <a:pt x="65528" y="14994"/>
                    </a:moveTo>
                    <a:cubicBezTo>
                      <a:pt x="40991" y="14994"/>
                      <a:pt x="22350" y="32969"/>
                      <a:pt x="19877" y="69012"/>
                    </a:cubicBezTo>
                    <a:lnTo>
                      <a:pt x="108802" y="69012"/>
                    </a:lnTo>
                    <a:cubicBezTo>
                      <a:pt x="108231" y="32690"/>
                      <a:pt x="92824" y="14994"/>
                      <a:pt x="65623" y="14994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62" name="Freeform 61">
                <a:extLst>
                  <a:ext uri="{FF2B5EF4-FFF2-40B4-BE49-F238E27FC236}">
                    <a16:creationId xmlns:a16="http://schemas.microsoft.com/office/drawing/2014/main" id="{0B8E83F0-82D1-DE67-79D5-CAABDFF55989}"/>
                  </a:ext>
                </a:extLst>
              </p:cNvPr>
              <p:cNvSpPr/>
              <p:nvPr/>
            </p:nvSpPr>
            <p:spPr>
              <a:xfrm>
                <a:off x="5836835" y="3289300"/>
                <a:ext cx="113461" cy="216162"/>
              </a:xfrm>
              <a:custGeom>
                <a:avLst/>
                <a:gdLst>
                  <a:gd name="connsiteX0" fmla="*/ 94726 w 113461"/>
                  <a:gd name="connsiteY0" fmla="*/ 216069 h 216162"/>
                  <a:gd name="connsiteX1" fmla="*/ 94726 w 113461"/>
                  <a:gd name="connsiteY1" fmla="*/ 120701 h 216162"/>
                  <a:gd name="connsiteX2" fmla="*/ 58586 w 113461"/>
                  <a:gd name="connsiteY2" fmla="*/ 78418 h 216162"/>
                  <a:gd name="connsiteX3" fmla="*/ 18736 w 113461"/>
                  <a:gd name="connsiteY3" fmla="*/ 102726 h 216162"/>
                  <a:gd name="connsiteX4" fmla="*/ 18736 w 113461"/>
                  <a:gd name="connsiteY4" fmla="*/ 216162 h 216162"/>
                  <a:gd name="connsiteX5" fmla="*/ 0 w 113461"/>
                  <a:gd name="connsiteY5" fmla="*/ 216162 h 216162"/>
                  <a:gd name="connsiteX6" fmla="*/ 0 w 113461"/>
                  <a:gd name="connsiteY6" fmla="*/ 0 h 216162"/>
                  <a:gd name="connsiteX7" fmla="*/ 18736 w 113461"/>
                  <a:gd name="connsiteY7" fmla="*/ 0 h 216162"/>
                  <a:gd name="connsiteX8" fmla="*/ 18736 w 113461"/>
                  <a:gd name="connsiteY8" fmla="*/ 84658 h 216162"/>
                  <a:gd name="connsiteX9" fmla="*/ 62580 w 113461"/>
                  <a:gd name="connsiteY9" fmla="*/ 62772 h 216162"/>
                  <a:gd name="connsiteX10" fmla="*/ 113462 w 113461"/>
                  <a:gd name="connsiteY10" fmla="*/ 122191 h 216162"/>
                  <a:gd name="connsiteX11" fmla="*/ 113462 w 113461"/>
                  <a:gd name="connsiteY11" fmla="*/ 216162 h 216162"/>
                  <a:gd name="connsiteX12" fmla="*/ 94726 w 113461"/>
                  <a:gd name="connsiteY12" fmla="*/ 216162 h 216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3461" h="216162">
                    <a:moveTo>
                      <a:pt x="94726" y="216069"/>
                    </a:moveTo>
                    <a:lnTo>
                      <a:pt x="94726" y="120701"/>
                    </a:lnTo>
                    <a:cubicBezTo>
                      <a:pt x="94726" y="93133"/>
                      <a:pt x="83694" y="78418"/>
                      <a:pt x="58586" y="78418"/>
                    </a:cubicBezTo>
                    <a:cubicBezTo>
                      <a:pt x="39850" y="78418"/>
                      <a:pt x="26725" y="90991"/>
                      <a:pt x="18736" y="102726"/>
                    </a:cubicBezTo>
                    <a:lnTo>
                      <a:pt x="18736" y="216162"/>
                    </a:lnTo>
                    <a:lnTo>
                      <a:pt x="0" y="216162"/>
                    </a:lnTo>
                    <a:lnTo>
                      <a:pt x="0" y="0"/>
                    </a:lnTo>
                    <a:lnTo>
                      <a:pt x="18736" y="0"/>
                    </a:lnTo>
                    <a:lnTo>
                      <a:pt x="18736" y="84658"/>
                    </a:lnTo>
                    <a:cubicBezTo>
                      <a:pt x="28532" y="71713"/>
                      <a:pt x="43844" y="62772"/>
                      <a:pt x="62580" y="62772"/>
                    </a:cubicBezTo>
                    <a:cubicBezTo>
                      <a:pt x="101193" y="62772"/>
                      <a:pt x="113462" y="86800"/>
                      <a:pt x="113462" y="122191"/>
                    </a:cubicBezTo>
                    <a:lnTo>
                      <a:pt x="113462" y="216162"/>
                    </a:lnTo>
                    <a:lnTo>
                      <a:pt x="94726" y="21616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63" name="Freeform 62">
                <a:extLst>
                  <a:ext uri="{FF2B5EF4-FFF2-40B4-BE49-F238E27FC236}">
                    <a16:creationId xmlns:a16="http://schemas.microsoft.com/office/drawing/2014/main" id="{BE793898-8198-F49B-52A0-662997727CBC}"/>
                  </a:ext>
                </a:extLst>
              </p:cNvPr>
              <p:cNvSpPr/>
              <p:nvPr/>
            </p:nvSpPr>
            <p:spPr>
              <a:xfrm>
                <a:off x="5999371" y="3289300"/>
                <a:ext cx="21779" cy="216069"/>
              </a:xfrm>
              <a:custGeom>
                <a:avLst/>
                <a:gdLst>
                  <a:gd name="connsiteX0" fmla="*/ 0 w 21779"/>
                  <a:gd name="connsiteY0" fmla="*/ 23097 h 216069"/>
                  <a:gd name="connsiteX1" fmla="*/ 0 w 21779"/>
                  <a:gd name="connsiteY1" fmla="*/ 0 h 216069"/>
                  <a:gd name="connsiteX2" fmla="*/ 21779 w 21779"/>
                  <a:gd name="connsiteY2" fmla="*/ 0 h 216069"/>
                  <a:gd name="connsiteX3" fmla="*/ 21779 w 21779"/>
                  <a:gd name="connsiteY3" fmla="*/ 23097 h 216069"/>
                  <a:gd name="connsiteX4" fmla="*/ 0 w 21779"/>
                  <a:gd name="connsiteY4" fmla="*/ 23097 h 216069"/>
                  <a:gd name="connsiteX5" fmla="*/ 1522 w 21779"/>
                  <a:gd name="connsiteY5" fmla="*/ 216069 h 216069"/>
                  <a:gd name="connsiteX6" fmla="*/ 1522 w 21779"/>
                  <a:gd name="connsiteY6" fmla="*/ 66032 h 216069"/>
                  <a:gd name="connsiteX7" fmla="*/ 20258 w 21779"/>
                  <a:gd name="connsiteY7" fmla="*/ 66032 h 216069"/>
                  <a:gd name="connsiteX8" fmla="*/ 20258 w 21779"/>
                  <a:gd name="connsiteY8" fmla="*/ 216069 h 216069"/>
                  <a:gd name="connsiteX9" fmla="*/ 1522 w 21779"/>
                  <a:gd name="connsiteY9" fmla="*/ 216069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1779" h="216069">
                    <a:moveTo>
                      <a:pt x="0" y="23097"/>
                    </a:moveTo>
                    <a:lnTo>
                      <a:pt x="0" y="0"/>
                    </a:lnTo>
                    <a:lnTo>
                      <a:pt x="21779" y="0"/>
                    </a:lnTo>
                    <a:lnTo>
                      <a:pt x="21779" y="23097"/>
                    </a:lnTo>
                    <a:lnTo>
                      <a:pt x="0" y="23097"/>
                    </a:lnTo>
                    <a:close/>
                    <a:moveTo>
                      <a:pt x="1522" y="216069"/>
                    </a:moveTo>
                    <a:lnTo>
                      <a:pt x="1522" y="66032"/>
                    </a:lnTo>
                    <a:lnTo>
                      <a:pt x="20258" y="66032"/>
                    </a:lnTo>
                    <a:lnTo>
                      <a:pt x="20258" y="216069"/>
                    </a:lnTo>
                    <a:lnTo>
                      <a:pt x="1522" y="21606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64" name="Freeform 63">
                <a:extLst>
                  <a:ext uri="{FF2B5EF4-FFF2-40B4-BE49-F238E27FC236}">
                    <a16:creationId xmlns:a16="http://schemas.microsoft.com/office/drawing/2014/main" id="{0ECD9B6A-C5C6-383B-E97B-A17B5AA2D815}"/>
                  </a:ext>
                </a:extLst>
              </p:cNvPr>
              <p:cNvSpPr/>
              <p:nvPr/>
            </p:nvSpPr>
            <p:spPr>
              <a:xfrm>
                <a:off x="6069179" y="3351978"/>
                <a:ext cx="114222" cy="153390"/>
              </a:xfrm>
              <a:custGeom>
                <a:avLst/>
                <a:gdLst>
                  <a:gd name="connsiteX0" fmla="*/ 95677 w 114222"/>
                  <a:gd name="connsiteY0" fmla="*/ 153391 h 153390"/>
                  <a:gd name="connsiteX1" fmla="*/ 95677 w 114222"/>
                  <a:gd name="connsiteY1" fmla="*/ 58301 h 153390"/>
                  <a:gd name="connsiteX2" fmla="*/ 59537 w 114222"/>
                  <a:gd name="connsiteY2" fmla="*/ 15646 h 153390"/>
                  <a:gd name="connsiteX3" fmla="*/ 19687 w 114222"/>
                  <a:gd name="connsiteY3" fmla="*/ 39954 h 153390"/>
                  <a:gd name="connsiteX4" fmla="*/ 19687 w 114222"/>
                  <a:gd name="connsiteY4" fmla="*/ 153391 h 153390"/>
                  <a:gd name="connsiteX5" fmla="*/ 951 w 114222"/>
                  <a:gd name="connsiteY5" fmla="*/ 153391 h 153390"/>
                  <a:gd name="connsiteX6" fmla="*/ 951 w 114222"/>
                  <a:gd name="connsiteY6" fmla="*/ 30920 h 153390"/>
                  <a:gd name="connsiteX7" fmla="*/ 0 w 114222"/>
                  <a:gd name="connsiteY7" fmla="*/ 3353 h 153390"/>
                  <a:gd name="connsiteX8" fmla="*/ 15598 w 114222"/>
                  <a:gd name="connsiteY8" fmla="*/ 3353 h 153390"/>
                  <a:gd name="connsiteX9" fmla="*/ 17119 w 114222"/>
                  <a:gd name="connsiteY9" fmla="*/ 24028 h 153390"/>
                  <a:gd name="connsiteX10" fmla="*/ 63056 w 114222"/>
                  <a:gd name="connsiteY10" fmla="*/ 0 h 153390"/>
                  <a:gd name="connsiteX11" fmla="*/ 114223 w 114222"/>
                  <a:gd name="connsiteY11" fmla="*/ 59419 h 153390"/>
                  <a:gd name="connsiteX12" fmla="*/ 114223 w 114222"/>
                  <a:gd name="connsiteY12" fmla="*/ 153391 h 153390"/>
                  <a:gd name="connsiteX13" fmla="*/ 95487 w 114222"/>
                  <a:gd name="connsiteY13" fmla="*/ 153391 h 153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14222" h="153390">
                    <a:moveTo>
                      <a:pt x="95677" y="153391"/>
                    </a:moveTo>
                    <a:lnTo>
                      <a:pt x="95677" y="58301"/>
                    </a:lnTo>
                    <a:cubicBezTo>
                      <a:pt x="95677" y="31013"/>
                      <a:pt x="84359" y="15646"/>
                      <a:pt x="59537" y="15646"/>
                    </a:cubicBezTo>
                    <a:cubicBezTo>
                      <a:pt x="39279" y="15646"/>
                      <a:pt x="27010" y="29151"/>
                      <a:pt x="19687" y="39954"/>
                    </a:cubicBezTo>
                    <a:lnTo>
                      <a:pt x="19687" y="153391"/>
                    </a:lnTo>
                    <a:lnTo>
                      <a:pt x="951" y="153391"/>
                    </a:lnTo>
                    <a:lnTo>
                      <a:pt x="951" y="30920"/>
                    </a:lnTo>
                    <a:cubicBezTo>
                      <a:pt x="951" y="25798"/>
                      <a:pt x="381" y="8382"/>
                      <a:pt x="0" y="3353"/>
                    </a:cubicBezTo>
                    <a:lnTo>
                      <a:pt x="15598" y="3353"/>
                    </a:lnTo>
                    <a:lnTo>
                      <a:pt x="17119" y="24028"/>
                    </a:lnTo>
                    <a:cubicBezTo>
                      <a:pt x="26344" y="10803"/>
                      <a:pt x="42513" y="0"/>
                      <a:pt x="63056" y="0"/>
                    </a:cubicBezTo>
                    <a:cubicBezTo>
                      <a:pt x="100432" y="0"/>
                      <a:pt x="114223" y="23097"/>
                      <a:pt x="114223" y="59419"/>
                    </a:cubicBezTo>
                    <a:lnTo>
                      <a:pt x="114223" y="153391"/>
                    </a:lnTo>
                    <a:lnTo>
                      <a:pt x="95487" y="153391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65" name="Freeform 64">
                <a:extLst>
                  <a:ext uri="{FF2B5EF4-FFF2-40B4-BE49-F238E27FC236}">
                    <a16:creationId xmlns:a16="http://schemas.microsoft.com/office/drawing/2014/main" id="{B7D0DA2C-B3F9-6623-AA23-6876E50A9432}"/>
                  </a:ext>
                </a:extLst>
              </p:cNvPr>
              <p:cNvSpPr/>
              <p:nvPr/>
            </p:nvSpPr>
            <p:spPr>
              <a:xfrm>
                <a:off x="6224013" y="3289300"/>
                <a:ext cx="125730" cy="219328"/>
              </a:xfrm>
              <a:custGeom>
                <a:avLst/>
                <a:gdLst>
                  <a:gd name="connsiteX0" fmla="*/ 109753 w 125730"/>
                  <a:gd name="connsiteY0" fmla="*/ 216069 h 219328"/>
                  <a:gd name="connsiteX1" fmla="*/ 108231 w 125730"/>
                  <a:gd name="connsiteY1" fmla="*/ 192320 h 219328"/>
                  <a:gd name="connsiteX2" fmla="*/ 60392 w 125730"/>
                  <a:gd name="connsiteY2" fmla="*/ 219329 h 219328"/>
                  <a:gd name="connsiteX3" fmla="*/ 0 w 125730"/>
                  <a:gd name="connsiteY3" fmla="*/ 140352 h 219328"/>
                  <a:gd name="connsiteX4" fmla="*/ 63151 w 125730"/>
                  <a:gd name="connsiteY4" fmla="*/ 62586 h 219328"/>
                  <a:gd name="connsiteX5" fmla="*/ 106044 w 125730"/>
                  <a:gd name="connsiteY5" fmla="*/ 79350 h 219328"/>
                  <a:gd name="connsiteX6" fmla="*/ 106044 w 125730"/>
                  <a:gd name="connsiteY6" fmla="*/ 0 h 219328"/>
                  <a:gd name="connsiteX7" fmla="*/ 124779 w 125730"/>
                  <a:gd name="connsiteY7" fmla="*/ 0 h 219328"/>
                  <a:gd name="connsiteX8" fmla="*/ 124779 w 125730"/>
                  <a:gd name="connsiteY8" fmla="*/ 187850 h 219328"/>
                  <a:gd name="connsiteX9" fmla="*/ 125730 w 125730"/>
                  <a:gd name="connsiteY9" fmla="*/ 216069 h 219328"/>
                  <a:gd name="connsiteX10" fmla="*/ 109753 w 125730"/>
                  <a:gd name="connsiteY10" fmla="*/ 216069 h 219328"/>
                  <a:gd name="connsiteX11" fmla="*/ 106044 w 125730"/>
                  <a:gd name="connsiteY11" fmla="*/ 95369 h 219328"/>
                  <a:gd name="connsiteX12" fmla="*/ 67145 w 125730"/>
                  <a:gd name="connsiteY12" fmla="*/ 77953 h 219328"/>
                  <a:gd name="connsiteX13" fmla="*/ 19592 w 125730"/>
                  <a:gd name="connsiteY13" fmla="*/ 141004 h 219328"/>
                  <a:gd name="connsiteX14" fmla="*/ 64958 w 125730"/>
                  <a:gd name="connsiteY14" fmla="*/ 204055 h 219328"/>
                  <a:gd name="connsiteX15" fmla="*/ 106044 w 125730"/>
                  <a:gd name="connsiteY15" fmla="*/ 177046 h 219328"/>
                  <a:gd name="connsiteX16" fmla="*/ 106044 w 125730"/>
                  <a:gd name="connsiteY16" fmla="*/ 95462 h 21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5730" h="219328">
                    <a:moveTo>
                      <a:pt x="109753" y="216069"/>
                    </a:moveTo>
                    <a:lnTo>
                      <a:pt x="108231" y="192320"/>
                    </a:lnTo>
                    <a:cubicBezTo>
                      <a:pt x="99386" y="204893"/>
                      <a:pt x="84645" y="219329"/>
                      <a:pt x="60392" y="219329"/>
                    </a:cubicBezTo>
                    <a:cubicBezTo>
                      <a:pt x="19592" y="219329"/>
                      <a:pt x="0" y="183938"/>
                      <a:pt x="0" y="140352"/>
                    </a:cubicBezTo>
                    <a:cubicBezTo>
                      <a:pt x="0" y="91736"/>
                      <a:pt x="28151" y="62586"/>
                      <a:pt x="63151" y="62586"/>
                    </a:cubicBezTo>
                    <a:cubicBezTo>
                      <a:pt x="82172" y="62586"/>
                      <a:pt x="97199" y="70409"/>
                      <a:pt x="106044" y="79350"/>
                    </a:cubicBezTo>
                    <a:lnTo>
                      <a:pt x="106044" y="0"/>
                    </a:lnTo>
                    <a:lnTo>
                      <a:pt x="124779" y="0"/>
                    </a:lnTo>
                    <a:lnTo>
                      <a:pt x="124779" y="187850"/>
                    </a:lnTo>
                    <a:cubicBezTo>
                      <a:pt x="124779" y="195021"/>
                      <a:pt x="125350" y="209457"/>
                      <a:pt x="125730" y="216069"/>
                    </a:cubicBezTo>
                    <a:lnTo>
                      <a:pt x="109753" y="216069"/>
                    </a:lnTo>
                    <a:close/>
                    <a:moveTo>
                      <a:pt x="106044" y="95369"/>
                    </a:moveTo>
                    <a:cubicBezTo>
                      <a:pt x="96533" y="86335"/>
                      <a:pt x="86737" y="77953"/>
                      <a:pt x="67145" y="77953"/>
                    </a:cubicBezTo>
                    <a:cubicBezTo>
                      <a:pt x="47553" y="77953"/>
                      <a:pt x="19592" y="93878"/>
                      <a:pt x="19592" y="141004"/>
                    </a:cubicBezTo>
                    <a:cubicBezTo>
                      <a:pt x="19592" y="178257"/>
                      <a:pt x="36140" y="204055"/>
                      <a:pt x="64958" y="204055"/>
                    </a:cubicBezTo>
                    <a:cubicBezTo>
                      <a:pt x="84264" y="204055"/>
                      <a:pt x="97484" y="190271"/>
                      <a:pt x="106044" y="177046"/>
                    </a:cubicBezTo>
                    <a:lnTo>
                      <a:pt x="106044" y="9546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</p:grpSp>
        <p:grpSp>
          <p:nvGrpSpPr>
            <p:cNvPr id="40" name="Graphic 17">
              <a:extLst>
                <a:ext uri="{FF2B5EF4-FFF2-40B4-BE49-F238E27FC236}">
                  <a16:creationId xmlns:a16="http://schemas.microsoft.com/office/drawing/2014/main" id="{B5E8B8C3-92AD-1120-E2EC-BF1047F312AF}"/>
                </a:ext>
              </a:extLst>
            </p:cNvPr>
            <p:cNvGrpSpPr/>
            <p:nvPr/>
          </p:nvGrpSpPr>
          <p:grpSpPr>
            <a:xfrm>
              <a:off x="6465963" y="3289300"/>
              <a:ext cx="1730364" cy="282193"/>
              <a:chOff x="6465963" y="3289300"/>
              <a:chExt cx="1730364" cy="282193"/>
            </a:xfrm>
            <a:grpFill/>
          </p:grpSpPr>
          <p:sp>
            <p:nvSpPr>
              <p:cNvPr id="41" name="Freeform 40">
                <a:extLst>
                  <a:ext uri="{FF2B5EF4-FFF2-40B4-BE49-F238E27FC236}">
                    <a16:creationId xmlns:a16="http://schemas.microsoft.com/office/drawing/2014/main" id="{A510FB56-6609-D517-AD15-CB91F0F0301F}"/>
                  </a:ext>
                </a:extLst>
              </p:cNvPr>
              <p:cNvSpPr/>
              <p:nvPr/>
            </p:nvSpPr>
            <p:spPr>
              <a:xfrm>
                <a:off x="6465963" y="3355424"/>
                <a:ext cx="145512" cy="216069"/>
              </a:xfrm>
              <a:custGeom>
                <a:avLst/>
                <a:gdLst>
                  <a:gd name="connsiteX0" fmla="*/ 93204 w 145512"/>
                  <a:gd name="connsiteY0" fmla="*/ 161121 h 216069"/>
                  <a:gd name="connsiteX1" fmla="*/ 18451 w 145512"/>
                  <a:gd name="connsiteY1" fmla="*/ 216069 h 216069"/>
                  <a:gd name="connsiteX2" fmla="*/ 13220 w 145512"/>
                  <a:gd name="connsiteY2" fmla="*/ 189061 h 216069"/>
                  <a:gd name="connsiteX3" fmla="*/ 58871 w 145512"/>
                  <a:gd name="connsiteY3" fmla="*/ 159072 h 216069"/>
                  <a:gd name="connsiteX4" fmla="*/ 61914 w 145512"/>
                  <a:gd name="connsiteY4" fmla="*/ 149479 h 216069"/>
                  <a:gd name="connsiteX5" fmla="*/ 0 w 145512"/>
                  <a:gd name="connsiteY5" fmla="*/ 0 h 216069"/>
                  <a:gd name="connsiteX6" fmla="*/ 36426 w 145512"/>
                  <a:gd name="connsiteY6" fmla="*/ 0 h 216069"/>
                  <a:gd name="connsiteX7" fmla="*/ 63056 w 145512"/>
                  <a:gd name="connsiteY7" fmla="*/ 68453 h 216069"/>
                  <a:gd name="connsiteX8" fmla="*/ 78368 w 145512"/>
                  <a:gd name="connsiteY8" fmla="*/ 114368 h 216069"/>
                  <a:gd name="connsiteX9" fmla="*/ 111179 w 145512"/>
                  <a:gd name="connsiteY9" fmla="*/ 0 h 216069"/>
                  <a:gd name="connsiteX10" fmla="*/ 145513 w 145512"/>
                  <a:gd name="connsiteY10" fmla="*/ 0 h 216069"/>
                  <a:gd name="connsiteX11" fmla="*/ 93109 w 145512"/>
                  <a:gd name="connsiteY11" fmla="*/ 161214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45512" h="216069">
                    <a:moveTo>
                      <a:pt x="93204" y="161121"/>
                    </a:moveTo>
                    <a:cubicBezTo>
                      <a:pt x="80650" y="199492"/>
                      <a:pt x="52118" y="211878"/>
                      <a:pt x="18451" y="216069"/>
                    </a:cubicBezTo>
                    <a:lnTo>
                      <a:pt x="13220" y="189061"/>
                    </a:lnTo>
                    <a:cubicBezTo>
                      <a:pt x="37472" y="185428"/>
                      <a:pt x="53640" y="175277"/>
                      <a:pt x="58871" y="159072"/>
                    </a:cubicBezTo>
                    <a:lnTo>
                      <a:pt x="61914" y="149479"/>
                    </a:lnTo>
                    <a:lnTo>
                      <a:pt x="0" y="0"/>
                    </a:lnTo>
                    <a:lnTo>
                      <a:pt x="36426" y="0"/>
                    </a:lnTo>
                    <a:lnTo>
                      <a:pt x="63056" y="68453"/>
                    </a:lnTo>
                    <a:cubicBezTo>
                      <a:pt x="70379" y="87638"/>
                      <a:pt x="78368" y="114368"/>
                      <a:pt x="78368" y="114368"/>
                    </a:cubicBezTo>
                    <a:lnTo>
                      <a:pt x="111179" y="0"/>
                    </a:lnTo>
                    <a:lnTo>
                      <a:pt x="145513" y="0"/>
                    </a:lnTo>
                    <a:lnTo>
                      <a:pt x="93109" y="161214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42" name="Freeform 41">
                <a:extLst>
                  <a:ext uri="{FF2B5EF4-FFF2-40B4-BE49-F238E27FC236}">
                    <a16:creationId xmlns:a16="http://schemas.microsoft.com/office/drawing/2014/main" id="{40D36CCB-EE3A-30E0-B4DB-F6D2C8BE6E7B}"/>
                  </a:ext>
                </a:extLst>
              </p:cNvPr>
              <p:cNvSpPr/>
              <p:nvPr/>
            </p:nvSpPr>
            <p:spPr>
              <a:xfrm>
                <a:off x="6629927" y="3351140"/>
                <a:ext cx="147795" cy="158419"/>
              </a:xfrm>
              <a:custGeom>
                <a:avLst/>
                <a:gdLst>
                  <a:gd name="connsiteX0" fmla="*/ 73898 w 147795"/>
                  <a:gd name="connsiteY0" fmla="*/ 158420 h 158419"/>
                  <a:gd name="connsiteX1" fmla="*/ 0 w 147795"/>
                  <a:gd name="connsiteY1" fmla="*/ 78605 h 158419"/>
                  <a:gd name="connsiteX2" fmla="*/ 73898 w 147795"/>
                  <a:gd name="connsiteY2" fmla="*/ 0 h 158419"/>
                  <a:gd name="connsiteX3" fmla="*/ 147795 w 147795"/>
                  <a:gd name="connsiteY3" fmla="*/ 78605 h 158419"/>
                  <a:gd name="connsiteX4" fmla="*/ 73898 w 147795"/>
                  <a:gd name="connsiteY4" fmla="*/ 158420 h 158419"/>
                  <a:gd name="connsiteX5" fmla="*/ 73898 w 147795"/>
                  <a:gd name="connsiteY5" fmla="*/ 26357 h 158419"/>
                  <a:gd name="connsiteX6" fmla="*/ 34714 w 147795"/>
                  <a:gd name="connsiteY6" fmla="*/ 78605 h 158419"/>
                  <a:gd name="connsiteX7" fmla="*/ 73898 w 147795"/>
                  <a:gd name="connsiteY7" fmla="*/ 132063 h 158419"/>
                  <a:gd name="connsiteX8" fmla="*/ 113081 w 147795"/>
                  <a:gd name="connsiteY8" fmla="*/ 78605 h 158419"/>
                  <a:gd name="connsiteX9" fmla="*/ 73898 w 147795"/>
                  <a:gd name="connsiteY9" fmla="*/ 26357 h 158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7795" h="158419">
                    <a:moveTo>
                      <a:pt x="73898" y="158420"/>
                    </a:moveTo>
                    <a:cubicBezTo>
                      <a:pt x="26725" y="158420"/>
                      <a:pt x="0" y="124799"/>
                      <a:pt x="0" y="78605"/>
                    </a:cubicBezTo>
                    <a:cubicBezTo>
                      <a:pt x="0" y="32410"/>
                      <a:pt x="27581" y="0"/>
                      <a:pt x="73898" y="0"/>
                    </a:cubicBezTo>
                    <a:cubicBezTo>
                      <a:pt x="120214" y="0"/>
                      <a:pt x="147795" y="32410"/>
                      <a:pt x="147795" y="78605"/>
                    </a:cubicBezTo>
                    <a:cubicBezTo>
                      <a:pt x="147795" y="124799"/>
                      <a:pt x="120214" y="158420"/>
                      <a:pt x="73898" y="158420"/>
                    </a:cubicBezTo>
                    <a:close/>
                    <a:moveTo>
                      <a:pt x="73898" y="26357"/>
                    </a:moveTo>
                    <a:cubicBezTo>
                      <a:pt x="47838" y="26357"/>
                      <a:pt x="34714" y="47405"/>
                      <a:pt x="34714" y="78605"/>
                    </a:cubicBezTo>
                    <a:cubicBezTo>
                      <a:pt x="34714" y="109804"/>
                      <a:pt x="48504" y="132063"/>
                      <a:pt x="73898" y="132063"/>
                    </a:cubicBezTo>
                    <a:cubicBezTo>
                      <a:pt x="99291" y="132063"/>
                      <a:pt x="113081" y="109897"/>
                      <a:pt x="113081" y="78605"/>
                    </a:cubicBezTo>
                    <a:cubicBezTo>
                      <a:pt x="113081" y="47312"/>
                      <a:pt x="99005" y="26357"/>
                      <a:pt x="73898" y="26357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43" name="Freeform 42">
                <a:extLst>
                  <a:ext uri="{FF2B5EF4-FFF2-40B4-BE49-F238E27FC236}">
                    <a16:creationId xmlns:a16="http://schemas.microsoft.com/office/drawing/2014/main" id="{D2FB03C1-C654-D930-1D66-EE96305A755B}"/>
                  </a:ext>
                </a:extLst>
              </p:cNvPr>
              <p:cNvSpPr/>
              <p:nvPr/>
            </p:nvSpPr>
            <p:spPr>
              <a:xfrm>
                <a:off x="6812911" y="3355331"/>
                <a:ext cx="127252" cy="153949"/>
              </a:xfrm>
              <a:custGeom>
                <a:avLst/>
                <a:gdLst>
                  <a:gd name="connsiteX0" fmla="*/ 99957 w 127252"/>
                  <a:gd name="connsiteY0" fmla="*/ 150038 h 153949"/>
                  <a:gd name="connsiteX1" fmla="*/ 97199 w 127252"/>
                  <a:gd name="connsiteY1" fmla="*/ 132622 h 153949"/>
                  <a:gd name="connsiteX2" fmla="*/ 53069 w 127252"/>
                  <a:gd name="connsiteY2" fmla="*/ 153949 h 153949"/>
                  <a:gd name="connsiteX3" fmla="*/ 0 w 127252"/>
                  <a:gd name="connsiteY3" fmla="*/ 95462 h 153949"/>
                  <a:gd name="connsiteX4" fmla="*/ 0 w 127252"/>
                  <a:gd name="connsiteY4" fmla="*/ 0 h 153949"/>
                  <a:gd name="connsiteX5" fmla="*/ 34048 w 127252"/>
                  <a:gd name="connsiteY5" fmla="*/ 0 h 153949"/>
                  <a:gd name="connsiteX6" fmla="*/ 34048 w 127252"/>
                  <a:gd name="connsiteY6" fmla="*/ 90619 h 153949"/>
                  <a:gd name="connsiteX7" fmla="*/ 60107 w 127252"/>
                  <a:gd name="connsiteY7" fmla="*/ 127220 h 153949"/>
                  <a:gd name="connsiteX8" fmla="*/ 91682 w 127252"/>
                  <a:gd name="connsiteY8" fmla="*/ 108035 h 153949"/>
                  <a:gd name="connsiteX9" fmla="*/ 91682 w 127252"/>
                  <a:gd name="connsiteY9" fmla="*/ 0 h 153949"/>
                  <a:gd name="connsiteX10" fmla="*/ 125731 w 127252"/>
                  <a:gd name="connsiteY10" fmla="*/ 0 h 153949"/>
                  <a:gd name="connsiteX11" fmla="*/ 125731 w 127252"/>
                  <a:gd name="connsiteY11" fmla="*/ 123029 h 153949"/>
                  <a:gd name="connsiteX12" fmla="*/ 127252 w 127252"/>
                  <a:gd name="connsiteY12" fmla="*/ 150038 h 153949"/>
                  <a:gd name="connsiteX13" fmla="*/ 99957 w 127252"/>
                  <a:gd name="connsiteY13" fmla="*/ 150038 h 153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7252" h="153949">
                    <a:moveTo>
                      <a:pt x="99957" y="150038"/>
                    </a:moveTo>
                    <a:lnTo>
                      <a:pt x="97199" y="132622"/>
                    </a:lnTo>
                    <a:cubicBezTo>
                      <a:pt x="86452" y="146126"/>
                      <a:pt x="71425" y="153949"/>
                      <a:pt x="53069" y="153949"/>
                    </a:cubicBezTo>
                    <a:cubicBezTo>
                      <a:pt x="15027" y="153949"/>
                      <a:pt x="0" y="131784"/>
                      <a:pt x="0" y="95462"/>
                    </a:cubicBezTo>
                    <a:lnTo>
                      <a:pt x="0" y="0"/>
                    </a:lnTo>
                    <a:lnTo>
                      <a:pt x="34048" y="0"/>
                    </a:lnTo>
                    <a:lnTo>
                      <a:pt x="34048" y="90619"/>
                    </a:lnTo>
                    <a:cubicBezTo>
                      <a:pt x="34048" y="117069"/>
                      <a:pt x="39850" y="127220"/>
                      <a:pt x="60107" y="127220"/>
                    </a:cubicBezTo>
                    <a:cubicBezTo>
                      <a:pt x="76085" y="127220"/>
                      <a:pt x="86452" y="115485"/>
                      <a:pt x="91682" y="108035"/>
                    </a:cubicBezTo>
                    <a:lnTo>
                      <a:pt x="91682" y="0"/>
                    </a:lnTo>
                    <a:lnTo>
                      <a:pt x="125731" y="0"/>
                    </a:lnTo>
                    <a:lnTo>
                      <a:pt x="125731" y="123029"/>
                    </a:lnTo>
                    <a:cubicBezTo>
                      <a:pt x="125731" y="128151"/>
                      <a:pt x="126967" y="144915"/>
                      <a:pt x="127252" y="150038"/>
                    </a:cubicBezTo>
                    <a:lnTo>
                      <a:pt x="99957" y="150038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44" name="Freeform 43">
                <a:extLst>
                  <a:ext uri="{FF2B5EF4-FFF2-40B4-BE49-F238E27FC236}">
                    <a16:creationId xmlns:a16="http://schemas.microsoft.com/office/drawing/2014/main" id="{7C04D832-EDDE-2803-D484-E32F407CFC00}"/>
                  </a:ext>
                </a:extLst>
              </p:cNvPr>
              <p:cNvSpPr/>
              <p:nvPr/>
            </p:nvSpPr>
            <p:spPr>
              <a:xfrm>
                <a:off x="6980013" y="3351140"/>
                <a:ext cx="93204" cy="154228"/>
              </a:xfrm>
              <a:custGeom>
                <a:avLst/>
                <a:gdLst>
                  <a:gd name="connsiteX0" fmla="*/ 83123 w 93204"/>
                  <a:gd name="connsiteY0" fmla="*/ 37160 h 154228"/>
                  <a:gd name="connsiteX1" fmla="*/ 68381 w 93204"/>
                  <a:gd name="connsiteY1" fmla="*/ 32690 h 154228"/>
                  <a:gd name="connsiteX2" fmla="*/ 35570 w 93204"/>
                  <a:gd name="connsiteY2" fmla="*/ 56066 h 154228"/>
                  <a:gd name="connsiteX3" fmla="*/ 35570 w 93204"/>
                  <a:gd name="connsiteY3" fmla="*/ 154229 h 154228"/>
                  <a:gd name="connsiteX4" fmla="*/ 1521 w 93204"/>
                  <a:gd name="connsiteY4" fmla="*/ 154229 h 154228"/>
                  <a:gd name="connsiteX5" fmla="*/ 1521 w 93204"/>
                  <a:gd name="connsiteY5" fmla="*/ 32410 h 154228"/>
                  <a:gd name="connsiteX6" fmla="*/ 0 w 93204"/>
                  <a:gd name="connsiteY6" fmla="*/ 4191 h 154228"/>
                  <a:gd name="connsiteX7" fmla="*/ 26059 w 93204"/>
                  <a:gd name="connsiteY7" fmla="*/ 4191 h 154228"/>
                  <a:gd name="connsiteX8" fmla="*/ 28817 w 93204"/>
                  <a:gd name="connsiteY8" fmla="*/ 29710 h 154228"/>
                  <a:gd name="connsiteX9" fmla="*/ 77892 w 93204"/>
                  <a:gd name="connsiteY9" fmla="*/ 0 h 154228"/>
                  <a:gd name="connsiteX10" fmla="*/ 93204 w 93204"/>
                  <a:gd name="connsiteY10" fmla="*/ 2421 h 154228"/>
                  <a:gd name="connsiteX11" fmla="*/ 83123 w 93204"/>
                  <a:gd name="connsiteY11" fmla="*/ 37253 h 154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3204" h="154228">
                    <a:moveTo>
                      <a:pt x="83123" y="37160"/>
                    </a:moveTo>
                    <a:cubicBezTo>
                      <a:pt x="78177" y="34180"/>
                      <a:pt x="73898" y="32690"/>
                      <a:pt x="68381" y="32690"/>
                    </a:cubicBezTo>
                    <a:cubicBezTo>
                      <a:pt x="53640" y="32690"/>
                      <a:pt x="44129" y="42934"/>
                      <a:pt x="35570" y="56066"/>
                    </a:cubicBezTo>
                    <a:lnTo>
                      <a:pt x="35570" y="154229"/>
                    </a:lnTo>
                    <a:lnTo>
                      <a:pt x="1521" y="154229"/>
                    </a:lnTo>
                    <a:lnTo>
                      <a:pt x="1521" y="32410"/>
                    </a:lnTo>
                    <a:cubicBezTo>
                      <a:pt x="1521" y="27288"/>
                      <a:pt x="285" y="9313"/>
                      <a:pt x="0" y="4191"/>
                    </a:cubicBezTo>
                    <a:lnTo>
                      <a:pt x="26059" y="4191"/>
                    </a:lnTo>
                    <a:lnTo>
                      <a:pt x="28817" y="29710"/>
                    </a:lnTo>
                    <a:cubicBezTo>
                      <a:pt x="37091" y="14063"/>
                      <a:pt x="51452" y="0"/>
                      <a:pt x="77892" y="0"/>
                    </a:cubicBezTo>
                    <a:cubicBezTo>
                      <a:pt x="83123" y="0"/>
                      <a:pt x="88924" y="931"/>
                      <a:pt x="93204" y="2421"/>
                    </a:cubicBezTo>
                    <a:lnTo>
                      <a:pt x="83123" y="37253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45" name="Freeform 44">
                <a:extLst>
                  <a:ext uri="{FF2B5EF4-FFF2-40B4-BE49-F238E27FC236}">
                    <a16:creationId xmlns:a16="http://schemas.microsoft.com/office/drawing/2014/main" id="{CCDD18A7-2824-D6A2-059C-89524B25A96E}"/>
                  </a:ext>
                </a:extLst>
              </p:cNvPr>
              <p:cNvSpPr/>
              <p:nvPr/>
            </p:nvSpPr>
            <p:spPr>
              <a:xfrm>
                <a:off x="7192956" y="3351140"/>
                <a:ext cx="218744" cy="154321"/>
              </a:xfrm>
              <a:custGeom>
                <a:avLst/>
                <a:gdLst>
                  <a:gd name="connsiteX0" fmla="*/ 184982 w 218744"/>
                  <a:gd name="connsiteY0" fmla="*/ 154229 h 154321"/>
                  <a:gd name="connsiteX1" fmla="*/ 184982 w 218744"/>
                  <a:gd name="connsiteY1" fmla="*/ 67242 h 154321"/>
                  <a:gd name="connsiteX2" fmla="*/ 157972 w 218744"/>
                  <a:gd name="connsiteY2" fmla="*/ 27288 h 154321"/>
                  <a:gd name="connsiteX3" fmla="*/ 126682 w 218744"/>
                  <a:gd name="connsiteY3" fmla="*/ 47405 h 154321"/>
                  <a:gd name="connsiteX4" fmla="*/ 127252 w 218744"/>
                  <a:gd name="connsiteY4" fmla="*/ 57277 h 154321"/>
                  <a:gd name="connsiteX5" fmla="*/ 127252 w 218744"/>
                  <a:gd name="connsiteY5" fmla="*/ 154229 h 154321"/>
                  <a:gd name="connsiteX6" fmla="*/ 93204 w 218744"/>
                  <a:gd name="connsiteY6" fmla="*/ 154229 h 154321"/>
                  <a:gd name="connsiteX7" fmla="*/ 93204 w 218744"/>
                  <a:gd name="connsiteY7" fmla="*/ 67522 h 154321"/>
                  <a:gd name="connsiteX8" fmla="*/ 66194 w 218744"/>
                  <a:gd name="connsiteY8" fmla="*/ 27288 h 154321"/>
                  <a:gd name="connsiteX9" fmla="*/ 35570 w 218744"/>
                  <a:gd name="connsiteY9" fmla="*/ 47405 h 154321"/>
                  <a:gd name="connsiteX10" fmla="*/ 35570 w 218744"/>
                  <a:gd name="connsiteY10" fmla="*/ 154229 h 154321"/>
                  <a:gd name="connsiteX11" fmla="*/ 1522 w 218744"/>
                  <a:gd name="connsiteY11" fmla="*/ 154229 h 154321"/>
                  <a:gd name="connsiteX12" fmla="*/ 1522 w 218744"/>
                  <a:gd name="connsiteY12" fmla="*/ 31200 h 154321"/>
                  <a:gd name="connsiteX13" fmla="*/ 0 w 218744"/>
                  <a:gd name="connsiteY13" fmla="*/ 4191 h 154321"/>
                  <a:gd name="connsiteX14" fmla="*/ 26630 w 218744"/>
                  <a:gd name="connsiteY14" fmla="*/ 4191 h 154321"/>
                  <a:gd name="connsiteX15" fmla="*/ 29958 w 218744"/>
                  <a:gd name="connsiteY15" fmla="*/ 22818 h 154321"/>
                  <a:gd name="connsiteX16" fmla="*/ 72281 w 218744"/>
                  <a:gd name="connsiteY16" fmla="*/ 0 h 154321"/>
                  <a:gd name="connsiteX17" fmla="*/ 118217 w 218744"/>
                  <a:gd name="connsiteY17" fmla="*/ 24028 h 154321"/>
                  <a:gd name="connsiteX18" fmla="*/ 164154 w 218744"/>
                  <a:gd name="connsiteY18" fmla="*/ 0 h 154321"/>
                  <a:gd name="connsiteX19" fmla="*/ 218745 w 218744"/>
                  <a:gd name="connsiteY19" fmla="*/ 68453 h 154321"/>
                  <a:gd name="connsiteX20" fmla="*/ 218745 w 218744"/>
                  <a:gd name="connsiteY20" fmla="*/ 154322 h 154321"/>
                  <a:gd name="connsiteX21" fmla="*/ 184697 w 218744"/>
                  <a:gd name="connsiteY21" fmla="*/ 154322 h 1543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18744" h="154321">
                    <a:moveTo>
                      <a:pt x="184982" y="154229"/>
                    </a:moveTo>
                    <a:lnTo>
                      <a:pt x="184982" y="67242"/>
                    </a:lnTo>
                    <a:cubicBezTo>
                      <a:pt x="184982" y="42655"/>
                      <a:pt x="179180" y="27288"/>
                      <a:pt x="157972" y="27288"/>
                    </a:cubicBezTo>
                    <a:cubicBezTo>
                      <a:pt x="144181" y="27288"/>
                      <a:pt x="133719" y="37160"/>
                      <a:pt x="126682" y="47405"/>
                    </a:cubicBezTo>
                    <a:cubicBezTo>
                      <a:pt x="126967" y="50106"/>
                      <a:pt x="127252" y="54297"/>
                      <a:pt x="127252" y="57277"/>
                    </a:cubicBezTo>
                    <a:lnTo>
                      <a:pt x="127252" y="154229"/>
                    </a:lnTo>
                    <a:lnTo>
                      <a:pt x="93204" y="154229"/>
                    </a:lnTo>
                    <a:lnTo>
                      <a:pt x="93204" y="67522"/>
                    </a:lnTo>
                    <a:cubicBezTo>
                      <a:pt x="93204" y="41724"/>
                      <a:pt x="88639" y="27288"/>
                      <a:pt x="66194" y="27288"/>
                    </a:cubicBezTo>
                    <a:cubicBezTo>
                      <a:pt x="53355" y="27288"/>
                      <a:pt x="42322" y="38092"/>
                      <a:pt x="35570" y="47405"/>
                    </a:cubicBezTo>
                    <a:lnTo>
                      <a:pt x="35570" y="154229"/>
                    </a:lnTo>
                    <a:lnTo>
                      <a:pt x="1522" y="154229"/>
                    </a:lnTo>
                    <a:lnTo>
                      <a:pt x="1522" y="31200"/>
                    </a:lnTo>
                    <a:cubicBezTo>
                      <a:pt x="1522" y="26077"/>
                      <a:pt x="285" y="9313"/>
                      <a:pt x="0" y="4191"/>
                    </a:cubicBezTo>
                    <a:lnTo>
                      <a:pt x="26630" y="4191"/>
                    </a:lnTo>
                    <a:lnTo>
                      <a:pt x="29958" y="22818"/>
                    </a:lnTo>
                    <a:cubicBezTo>
                      <a:pt x="40991" y="9872"/>
                      <a:pt x="55067" y="0"/>
                      <a:pt x="72281" y="0"/>
                    </a:cubicBezTo>
                    <a:cubicBezTo>
                      <a:pt x="96153" y="0"/>
                      <a:pt x="109087" y="9034"/>
                      <a:pt x="118217" y="24028"/>
                    </a:cubicBezTo>
                    <a:cubicBezTo>
                      <a:pt x="128013" y="11083"/>
                      <a:pt x="142755" y="0"/>
                      <a:pt x="164154" y="0"/>
                    </a:cubicBezTo>
                    <a:cubicBezTo>
                      <a:pt x="202481" y="0"/>
                      <a:pt x="218745" y="20676"/>
                      <a:pt x="218745" y="68453"/>
                    </a:cubicBezTo>
                    <a:lnTo>
                      <a:pt x="218745" y="154322"/>
                    </a:lnTo>
                    <a:lnTo>
                      <a:pt x="184697" y="15432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46" name="Freeform 45">
                <a:extLst>
                  <a:ext uri="{FF2B5EF4-FFF2-40B4-BE49-F238E27FC236}">
                    <a16:creationId xmlns:a16="http://schemas.microsoft.com/office/drawing/2014/main" id="{C6A78B1F-0DBE-3CC8-31FB-07EF60379426}"/>
                  </a:ext>
                </a:extLst>
              </p:cNvPr>
              <p:cNvSpPr/>
              <p:nvPr/>
            </p:nvSpPr>
            <p:spPr>
              <a:xfrm>
                <a:off x="7454879" y="3289300"/>
                <a:ext cx="36425" cy="216069"/>
              </a:xfrm>
              <a:custGeom>
                <a:avLst/>
                <a:gdLst>
                  <a:gd name="connsiteX0" fmla="*/ 0 w 36425"/>
                  <a:gd name="connsiteY0" fmla="*/ 32969 h 216069"/>
                  <a:gd name="connsiteX1" fmla="*/ 0 w 36425"/>
                  <a:gd name="connsiteY1" fmla="*/ 0 h 216069"/>
                  <a:gd name="connsiteX2" fmla="*/ 36426 w 36425"/>
                  <a:gd name="connsiteY2" fmla="*/ 0 h 216069"/>
                  <a:gd name="connsiteX3" fmla="*/ 36426 w 36425"/>
                  <a:gd name="connsiteY3" fmla="*/ 32969 h 216069"/>
                  <a:gd name="connsiteX4" fmla="*/ 0 w 36425"/>
                  <a:gd name="connsiteY4" fmla="*/ 32969 h 216069"/>
                  <a:gd name="connsiteX5" fmla="*/ 1236 w 36425"/>
                  <a:gd name="connsiteY5" fmla="*/ 216069 h 216069"/>
                  <a:gd name="connsiteX6" fmla="*/ 1236 w 36425"/>
                  <a:gd name="connsiteY6" fmla="*/ 66032 h 216069"/>
                  <a:gd name="connsiteX7" fmla="*/ 35284 w 36425"/>
                  <a:gd name="connsiteY7" fmla="*/ 66032 h 216069"/>
                  <a:gd name="connsiteX8" fmla="*/ 35284 w 36425"/>
                  <a:gd name="connsiteY8" fmla="*/ 216069 h 216069"/>
                  <a:gd name="connsiteX9" fmla="*/ 1236 w 36425"/>
                  <a:gd name="connsiteY9" fmla="*/ 216069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425" h="216069">
                    <a:moveTo>
                      <a:pt x="0" y="32969"/>
                    </a:moveTo>
                    <a:lnTo>
                      <a:pt x="0" y="0"/>
                    </a:lnTo>
                    <a:lnTo>
                      <a:pt x="36426" y="0"/>
                    </a:lnTo>
                    <a:lnTo>
                      <a:pt x="36426" y="32969"/>
                    </a:lnTo>
                    <a:lnTo>
                      <a:pt x="0" y="32969"/>
                    </a:lnTo>
                    <a:close/>
                    <a:moveTo>
                      <a:pt x="1236" y="216069"/>
                    </a:moveTo>
                    <a:lnTo>
                      <a:pt x="1236" y="66032"/>
                    </a:lnTo>
                    <a:lnTo>
                      <a:pt x="35284" y="66032"/>
                    </a:lnTo>
                    <a:lnTo>
                      <a:pt x="35284" y="216069"/>
                    </a:lnTo>
                    <a:lnTo>
                      <a:pt x="1236" y="21606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47" name="Freeform 46">
                <a:extLst>
                  <a:ext uri="{FF2B5EF4-FFF2-40B4-BE49-F238E27FC236}">
                    <a16:creationId xmlns:a16="http://schemas.microsoft.com/office/drawing/2014/main" id="{52E71F8A-9161-5C8B-4167-267CD124066A}"/>
                  </a:ext>
                </a:extLst>
              </p:cNvPr>
              <p:cNvSpPr/>
              <p:nvPr/>
            </p:nvSpPr>
            <p:spPr>
              <a:xfrm>
                <a:off x="7520502" y="3351326"/>
                <a:ext cx="120689" cy="157954"/>
              </a:xfrm>
              <a:custGeom>
                <a:avLst/>
                <a:gdLst>
                  <a:gd name="connsiteX0" fmla="*/ 61914 w 120689"/>
                  <a:gd name="connsiteY0" fmla="*/ 157954 h 157954"/>
                  <a:gd name="connsiteX1" fmla="*/ 0 w 120689"/>
                  <a:gd name="connsiteY1" fmla="*/ 139048 h 157954"/>
                  <a:gd name="connsiteX2" fmla="*/ 15598 w 120689"/>
                  <a:gd name="connsiteY2" fmla="*/ 115299 h 157954"/>
                  <a:gd name="connsiteX3" fmla="*/ 60678 w 120689"/>
                  <a:gd name="connsiteY3" fmla="*/ 131784 h 157954"/>
                  <a:gd name="connsiteX4" fmla="*/ 85786 w 120689"/>
                  <a:gd name="connsiteY4" fmla="*/ 115020 h 157954"/>
                  <a:gd name="connsiteX5" fmla="*/ 55732 w 120689"/>
                  <a:gd name="connsiteY5" fmla="*/ 91271 h 157954"/>
                  <a:gd name="connsiteX6" fmla="*/ 6372 w 120689"/>
                  <a:gd name="connsiteY6" fmla="*/ 44145 h 157954"/>
                  <a:gd name="connsiteX7" fmla="*/ 64577 w 120689"/>
                  <a:gd name="connsiteY7" fmla="*/ 0 h 157954"/>
                  <a:gd name="connsiteX8" fmla="*/ 118788 w 120689"/>
                  <a:gd name="connsiteY8" fmla="*/ 16205 h 157954"/>
                  <a:gd name="connsiteX9" fmla="*/ 104427 w 120689"/>
                  <a:gd name="connsiteY9" fmla="*/ 39302 h 157954"/>
                  <a:gd name="connsiteX10" fmla="*/ 65528 w 120689"/>
                  <a:gd name="connsiteY10" fmla="*/ 26077 h 157954"/>
                  <a:gd name="connsiteX11" fmla="*/ 41276 w 120689"/>
                  <a:gd name="connsiteY11" fmla="*/ 41724 h 157954"/>
                  <a:gd name="connsiteX12" fmla="*/ 75895 w 120689"/>
                  <a:gd name="connsiteY12" fmla="*/ 64821 h 157954"/>
                  <a:gd name="connsiteX13" fmla="*/ 120690 w 120689"/>
                  <a:gd name="connsiteY13" fmla="*/ 113716 h 157954"/>
                  <a:gd name="connsiteX14" fmla="*/ 61819 w 120689"/>
                  <a:gd name="connsiteY14" fmla="*/ 157861 h 157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0689" h="157954">
                    <a:moveTo>
                      <a:pt x="61914" y="157954"/>
                    </a:moveTo>
                    <a:cubicBezTo>
                      <a:pt x="33097" y="157954"/>
                      <a:pt x="16263" y="149572"/>
                      <a:pt x="0" y="139048"/>
                    </a:cubicBezTo>
                    <a:lnTo>
                      <a:pt x="15598" y="115299"/>
                    </a:lnTo>
                    <a:cubicBezTo>
                      <a:pt x="28817" y="124612"/>
                      <a:pt x="44129" y="131784"/>
                      <a:pt x="60678" y="131784"/>
                    </a:cubicBezTo>
                    <a:cubicBezTo>
                      <a:pt x="77226" y="131784"/>
                      <a:pt x="85786" y="124612"/>
                      <a:pt x="85786" y="115020"/>
                    </a:cubicBezTo>
                    <a:cubicBezTo>
                      <a:pt x="85786" y="101795"/>
                      <a:pt x="76941" y="96672"/>
                      <a:pt x="55732" y="91271"/>
                    </a:cubicBezTo>
                    <a:cubicBezTo>
                      <a:pt x="32146" y="85310"/>
                      <a:pt x="6372" y="73855"/>
                      <a:pt x="6372" y="44145"/>
                    </a:cubicBezTo>
                    <a:cubicBezTo>
                      <a:pt x="6372" y="16578"/>
                      <a:pt x="30244" y="0"/>
                      <a:pt x="64577" y="0"/>
                    </a:cubicBezTo>
                    <a:cubicBezTo>
                      <a:pt x="86356" y="0"/>
                      <a:pt x="101669" y="4191"/>
                      <a:pt x="118788" y="16205"/>
                    </a:cubicBezTo>
                    <a:lnTo>
                      <a:pt x="104427" y="39302"/>
                    </a:lnTo>
                    <a:cubicBezTo>
                      <a:pt x="91207" y="29430"/>
                      <a:pt x="74659" y="26077"/>
                      <a:pt x="65528" y="26077"/>
                    </a:cubicBezTo>
                    <a:cubicBezTo>
                      <a:pt x="48029" y="26077"/>
                      <a:pt x="41276" y="32410"/>
                      <a:pt x="41276" y="41724"/>
                    </a:cubicBezTo>
                    <a:cubicBezTo>
                      <a:pt x="41276" y="54669"/>
                      <a:pt x="52594" y="58488"/>
                      <a:pt x="75895" y="64821"/>
                    </a:cubicBezTo>
                    <a:cubicBezTo>
                      <a:pt x="95487" y="69943"/>
                      <a:pt x="120690" y="80095"/>
                      <a:pt x="120690" y="113716"/>
                    </a:cubicBezTo>
                    <a:cubicBezTo>
                      <a:pt x="120690" y="144915"/>
                      <a:pt x="90922" y="157861"/>
                      <a:pt x="61819" y="157861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48" name="Freeform 47">
                <a:extLst>
                  <a:ext uri="{FF2B5EF4-FFF2-40B4-BE49-F238E27FC236}">
                    <a16:creationId xmlns:a16="http://schemas.microsoft.com/office/drawing/2014/main" id="{966B5420-1F7A-C82D-30B9-C02FBFC13C8D}"/>
                  </a:ext>
                </a:extLst>
              </p:cNvPr>
              <p:cNvSpPr/>
              <p:nvPr/>
            </p:nvSpPr>
            <p:spPr>
              <a:xfrm>
                <a:off x="7658502" y="3351326"/>
                <a:ext cx="120689" cy="157954"/>
              </a:xfrm>
              <a:custGeom>
                <a:avLst/>
                <a:gdLst>
                  <a:gd name="connsiteX0" fmla="*/ 61914 w 120689"/>
                  <a:gd name="connsiteY0" fmla="*/ 157954 h 157954"/>
                  <a:gd name="connsiteX1" fmla="*/ 0 w 120689"/>
                  <a:gd name="connsiteY1" fmla="*/ 139048 h 157954"/>
                  <a:gd name="connsiteX2" fmla="*/ 15597 w 120689"/>
                  <a:gd name="connsiteY2" fmla="*/ 115299 h 157954"/>
                  <a:gd name="connsiteX3" fmla="*/ 60678 w 120689"/>
                  <a:gd name="connsiteY3" fmla="*/ 131784 h 157954"/>
                  <a:gd name="connsiteX4" fmla="*/ 85786 w 120689"/>
                  <a:gd name="connsiteY4" fmla="*/ 115020 h 157954"/>
                  <a:gd name="connsiteX5" fmla="*/ 55732 w 120689"/>
                  <a:gd name="connsiteY5" fmla="*/ 91271 h 157954"/>
                  <a:gd name="connsiteX6" fmla="*/ 6372 w 120689"/>
                  <a:gd name="connsiteY6" fmla="*/ 44145 h 157954"/>
                  <a:gd name="connsiteX7" fmla="*/ 64577 w 120689"/>
                  <a:gd name="connsiteY7" fmla="*/ 0 h 157954"/>
                  <a:gd name="connsiteX8" fmla="*/ 118788 w 120689"/>
                  <a:gd name="connsiteY8" fmla="*/ 16205 h 157954"/>
                  <a:gd name="connsiteX9" fmla="*/ 104427 w 120689"/>
                  <a:gd name="connsiteY9" fmla="*/ 39302 h 157954"/>
                  <a:gd name="connsiteX10" fmla="*/ 65528 w 120689"/>
                  <a:gd name="connsiteY10" fmla="*/ 26077 h 157954"/>
                  <a:gd name="connsiteX11" fmla="*/ 41276 w 120689"/>
                  <a:gd name="connsiteY11" fmla="*/ 41724 h 157954"/>
                  <a:gd name="connsiteX12" fmla="*/ 75895 w 120689"/>
                  <a:gd name="connsiteY12" fmla="*/ 64821 h 157954"/>
                  <a:gd name="connsiteX13" fmla="*/ 120690 w 120689"/>
                  <a:gd name="connsiteY13" fmla="*/ 113716 h 157954"/>
                  <a:gd name="connsiteX14" fmla="*/ 61819 w 120689"/>
                  <a:gd name="connsiteY14" fmla="*/ 157861 h 157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0689" h="157954">
                    <a:moveTo>
                      <a:pt x="61914" y="157954"/>
                    </a:moveTo>
                    <a:cubicBezTo>
                      <a:pt x="33097" y="157954"/>
                      <a:pt x="16263" y="149572"/>
                      <a:pt x="0" y="139048"/>
                    </a:cubicBezTo>
                    <a:lnTo>
                      <a:pt x="15597" y="115299"/>
                    </a:lnTo>
                    <a:cubicBezTo>
                      <a:pt x="28817" y="124612"/>
                      <a:pt x="44129" y="131784"/>
                      <a:pt x="60678" y="131784"/>
                    </a:cubicBezTo>
                    <a:cubicBezTo>
                      <a:pt x="77226" y="131784"/>
                      <a:pt x="85786" y="124612"/>
                      <a:pt x="85786" y="115020"/>
                    </a:cubicBezTo>
                    <a:cubicBezTo>
                      <a:pt x="85786" y="101795"/>
                      <a:pt x="76941" y="96672"/>
                      <a:pt x="55732" y="91271"/>
                    </a:cubicBezTo>
                    <a:cubicBezTo>
                      <a:pt x="32146" y="85310"/>
                      <a:pt x="6372" y="73855"/>
                      <a:pt x="6372" y="44145"/>
                    </a:cubicBezTo>
                    <a:cubicBezTo>
                      <a:pt x="6372" y="16578"/>
                      <a:pt x="30244" y="0"/>
                      <a:pt x="64577" y="0"/>
                    </a:cubicBezTo>
                    <a:cubicBezTo>
                      <a:pt x="86356" y="0"/>
                      <a:pt x="101669" y="4191"/>
                      <a:pt x="118788" y="16205"/>
                    </a:cubicBezTo>
                    <a:lnTo>
                      <a:pt x="104427" y="39302"/>
                    </a:lnTo>
                    <a:cubicBezTo>
                      <a:pt x="91207" y="29430"/>
                      <a:pt x="74659" y="26077"/>
                      <a:pt x="65528" y="26077"/>
                    </a:cubicBezTo>
                    <a:cubicBezTo>
                      <a:pt x="48029" y="26077"/>
                      <a:pt x="41276" y="32410"/>
                      <a:pt x="41276" y="41724"/>
                    </a:cubicBezTo>
                    <a:cubicBezTo>
                      <a:pt x="41276" y="54669"/>
                      <a:pt x="52594" y="58488"/>
                      <a:pt x="75895" y="64821"/>
                    </a:cubicBezTo>
                    <a:cubicBezTo>
                      <a:pt x="95487" y="69943"/>
                      <a:pt x="120690" y="80095"/>
                      <a:pt x="120690" y="113716"/>
                    </a:cubicBezTo>
                    <a:cubicBezTo>
                      <a:pt x="120690" y="144915"/>
                      <a:pt x="90922" y="157861"/>
                      <a:pt x="61819" y="157861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49" name="Freeform 48">
                <a:extLst>
                  <a:ext uri="{FF2B5EF4-FFF2-40B4-BE49-F238E27FC236}">
                    <a16:creationId xmlns:a16="http://schemas.microsoft.com/office/drawing/2014/main" id="{DEA97C27-C981-3146-F8B2-1BAA6E7FFAB3}"/>
                  </a:ext>
                </a:extLst>
              </p:cNvPr>
              <p:cNvSpPr/>
              <p:nvPr/>
            </p:nvSpPr>
            <p:spPr>
              <a:xfrm>
                <a:off x="7812954" y="3289300"/>
                <a:ext cx="36425" cy="216069"/>
              </a:xfrm>
              <a:custGeom>
                <a:avLst/>
                <a:gdLst>
                  <a:gd name="connsiteX0" fmla="*/ 0 w 36425"/>
                  <a:gd name="connsiteY0" fmla="*/ 32969 h 216069"/>
                  <a:gd name="connsiteX1" fmla="*/ 0 w 36425"/>
                  <a:gd name="connsiteY1" fmla="*/ 0 h 216069"/>
                  <a:gd name="connsiteX2" fmla="*/ 36426 w 36425"/>
                  <a:gd name="connsiteY2" fmla="*/ 0 h 216069"/>
                  <a:gd name="connsiteX3" fmla="*/ 36426 w 36425"/>
                  <a:gd name="connsiteY3" fmla="*/ 32969 h 216069"/>
                  <a:gd name="connsiteX4" fmla="*/ 0 w 36425"/>
                  <a:gd name="connsiteY4" fmla="*/ 32969 h 216069"/>
                  <a:gd name="connsiteX5" fmla="*/ 1236 w 36425"/>
                  <a:gd name="connsiteY5" fmla="*/ 216069 h 216069"/>
                  <a:gd name="connsiteX6" fmla="*/ 1236 w 36425"/>
                  <a:gd name="connsiteY6" fmla="*/ 66032 h 216069"/>
                  <a:gd name="connsiteX7" fmla="*/ 35284 w 36425"/>
                  <a:gd name="connsiteY7" fmla="*/ 66032 h 216069"/>
                  <a:gd name="connsiteX8" fmla="*/ 35284 w 36425"/>
                  <a:gd name="connsiteY8" fmla="*/ 216069 h 216069"/>
                  <a:gd name="connsiteX9" fmla="*/ 1236 w 36425"/>
                  <a:gd name="connsiteY9" fmla="*/ 216069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425" h="216069">
                    <a:moveTo>
                      <a:pt x="0" y="32969"/>
                    </a:moveTo>
                    <a:lnTo>
                      <a:pt x="0" y="0"/>
                    </a:lnTo>
                    <a:lnTo>
                      <a:pt x="36426" y="0"/>
                    </a:lnTo>
                    <a:lnTo>
                      <a:pt x="36426" y="32969"/>
                    </a:lnTo>
                    <a:lnTo>
                      <a:pt x="0" y="32969"/>
                    </a:lnTo>
                    <a:close/>
                    <a:moveTo>
                      <a:pt x="1236" y="216069"/>
                    </a:moveTo>
                    <a:lnTo>
                      <a:pt x="1236" y="66032"/>
                    </a:lnTo>
                    <a:lnTo>
                      <a:pt x="35284" y="66032"/>
                    </a:lnTo>
                    <a:lnTo>
                      <a:pt x="35284" y="216069"/>
                    </a:lnTo>
                    <a:lnTo>
                      <a:pt x="1236" y="21606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50" name="Freeform 49">
                <a:extLst>
                  <a:ext uri="{FF2B5EF4-FFF2-40B4-BE49-F238E27FC236}">
                    <a16:creationId xmlns:a16="http://schemas.microsoft.com/office/drawing/2014/main" id="{D61CACB0-D022-9A65-BF2E-E9B0D2DCBC75}"/>
                  </a:ext>
                </a:extLst>
              </p:cNvPr>
              <p:cNvSpPr/>
              <p:nvPr/>
            </p:nvSpPr>
            <p:spPr>
              <a:xfrm>
                <a:off x="7884664" y="3351140"/>
                <a:ext cx="147795" cy="158419"/>
              </a:xfrm>
              <a:custGeom>
                <a:avLst/>
                <a:gdLst>
                  <a:gd name="connsiteX0" fmla="*/ 73898 w 147795"/>
                  <a:gd name="connsiteY0" fmla="*/ 158420 h 158419"/>
                  <a:gd name="connsiteX1" fmla="*/ 0 w 147795"/>
                  <a:gd name="connsiteY1" fmla="*/ 78605 h 158419"/>
                  <a:gd name="connsiteX2" fmla="*/ 73898 w 147795"/>
                  <a:gd name="connsiteY2" fmla="*/ 0 h 158419"/>
                  <a:gd name="connsiteX3" fmla="*/ 147795 w 147795"/>
                  <a:gd name="connsiteY3" fmla="*/ 78605 h 158419"/>
                  <a:gd name="connsiteX4" fmla="*/ 73898 w 147795"/>
                  <a:gd name="connsiteY4" fmla="*/ 158420 h 158419"/>
                  <a:gd name="connsiteX5" fmla="*/ 73898 w 147795"/>
                  <a:gd name="connsiteY5" fmla="*/ 26357 h 158419"/>
                  <a:gd name="connsiteX6" fmla="*/ 34714 w 147795"/>
                  <a:gd name="connsiteY6" fmla="*/ 78605 h 158419"/>
                  <a:gd name="connsiteX7" fmla="*/ 73898 w 147795"/>
                  <a:gd name="connsiteY7" fmla="*/ 132063 h 158419"/>
                  <a:gd name="connsiteX8" fmla="*/ 113081 w 147795"/>
                  <a:gd name="connsiteY8" fmla="*/ 78605 h 158419"/>
                  <a:gd name="connsiteX9" fmla="*/ 73898 w 147795"/>
                  <a:gd name="connsiteY9" fmla="*/ 26357 h 158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7795" h="158419">
                    <a:moveTo>
                      <a:pt x="73898" y="158420"/>
                    </a:moveTo>
                    <a:cubicBezTo>
                      <a:pt x="26725" y="158420"/>
                      <a:pt x="0" y="124799"/>
                      <a:pt x="0" y="78605"/>
                    </a:cubicBezTo>
                    <a:cubicBezTo>
                      <a:pt x="0" y="32410"/>
                      <a:pt x="27581" y="0"/>
                      <a:pt x="73898" y="0"/>
                    </a:cubicBezTo>
                    <a:cubicBezTo>
                      <a:pt x="120214" y="0"/>
                      <a:pt x="147795" y="32410"/>
                      <a:pt x="147795" y="78605"/>
                    </a:cubicBezTo>
                    <a:cubicBezTo>
                      <a:pt x="147795" y="124799"/>
                      <a:pt x="120214" y="158420"/>
                      <a:pt x="73898" y="158420"/>
                    </a:cubicBezTo>
                    <a:close/>
                    <a:moveTo>
                      <a:pt x="73898" y="26357"/>
                    </a:moveTo>
                    <a:cubicBezTo>
                      <a:pt x="47838" y="26357"/>
                      <a:pt x="34714" y="47405"/>
                      <a:pt x="34714" y="78605"/>
                    </a:cubicBezTo>
                    <a:cubicBezTo>
                      <a:pt x="34714" y="109804"/>
                      <a:pt x="48504" y="132063"/>
                      <a:pt x="73898" y="132063"/>
                    </a:cubicBezTo>
                    <a:cubicBezTo>
                      <a:pt x="99291" y="132063"/>
                      <a:pt x="113081" y="109897"/>
                      <a:pt x="113081" y="78605"/>
                    </a:cubicBezTo>
                    <a:cubicBezTo>
                      <a:pt x="113081" y="47312"/>
                      <a:pt x="99006" y="26357"/>
                      <a:pt x="73898" y="26357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51" name="Freeform 50">
                <a:extLst>
                  <a:ext uri="{FF2B5EF4-FFF2-40B4-BE49-F238E27FC236}">
                    <a16:creationId xmlns:a16="http://schemas.microsoft.com/office/drawing/2014/main" id="{6F1AA799-EDD2-02D0-04B0-CE82AF1E1678}"/>
                  </a:ext>
                </a:extLst>
              </p:cNvPr>
              <p:cNvSpPr/>
              <p:nvPr/>
            </p:nvSpPr>
            <p:spPr>
              <a:xfrm>
                <a:off x="8066222" y="3351140"/>
                <a:ext cx="130105" cy="154228"/>
              </a:xfrm>
              <a:custGeom>
                <a:avLst/>
                <a:gdLst>
                  <a:gd name="connsiteX0" fmla="*/ 96248 w 130105"/>
                  <a:gd name="connsiteY0" fmla="*/ 154229 h 154228"/>
                  <a:gd name="connsiteX1" fmla="*/ 96248 w 130105"/>
                  <a:gd name="connsiteY1" fmla="*/ 67242 h 154228"/>
                  <a:gd name="connsiteX2" fmla="*/ 67716 w 130105"/>
                  <a:gd name="connsiteY2" fmla="*/ 27288 h 154228"/>
                  <a:gd name="connsiteX3" fmla="*/ 35570 w 130105"/>
                  <a:gd name="connsiteY3" fmla="*/ 47684 h 154228"/>
                  <a:gd name="connsiteX4" fmla="*/ 35570 w 130105"/>
                  <a:gd name="connsiteY4" fmla="*/ 154229 h 154228"/>
                  <a:gd name="connsiteX5" fmla="*/ 1522 w 130105"/>
                  <a:gd name="connsiteY5" fmla="*/ 154229 h 154228"/>
                  <a:gd name="connsiteX6" fmla="*/ 1522 w 130105"/>
                  <a:gd name="connsiteY6" fmla="*/ 31200 h 154228"/>
                  <a:gd name="connsiteX7" fmla="*/ 0 w 130105"/>
                  <a:gd name="connsiteY7" fmla="*/ 4191 h 154228"/>
                  <a:gd name="connsiteX8" fmla="*/ 26630 w 130105"/>
                  <a:gd name="connsiteY8" fmla="*/ 4191 h 154228"/>
                  <a:gd name="connsiteX9" fmla="*/ 29958 w 130105"/>
                  <a:gd name="connsiteY9" fmla="*/ 23376 h 154228"/>
                  <a:gd name="connsiteX10" fmla="*/ 75895 w 130105"/>
                  <a:gd name="connsiteY10" fmla="*/ 0 h 154228"/>
                  <a:gd name="connsiteX11" fmla="*/ 130105 w 130105"/>
                  <a:gd name="connsiteY11" fmla="*/ 69291 h 154228"/>
                  <a:gd name="connsiteX12" fmla="*/ 130105 w 130105"/>
                  <a:gd name="connsiteY12" fmla="*/ 154229 h 154228"/>
                  <a:gd name="connsiteX13" fmla="*/ 96057 w 130105"/>
                  <a:gd name="connsiteY13" fmla="*/ 154229 h 154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0105" h="154228">
                    <a:moveTo>
                      <a:pt x="96248" y="154229"/>
                    </a:moveTo>
                    <a:lnTo>
                      <a:pt x="96248" y="67242"/>
                    </a:lnTo>
                    <a:cubicBezTo>
                      <a:pt x="96248" y="42934"/>
                      <a:pt x="91017" y="27288"/>
                      <a:pt x="67716" y="27288"/>
                    </a:cubicBezTo>
                    <a:cubicBezTo>
                      <a:pt x="53925" y="27288"/>
                      <a:pt x="43178" y="37533"/>
                      <a:pt x="35570" y="47684"/>
                    </a:cubicBezTo>
                    <a:lnTo>
                      <a:pt x="35570" y="154229"/>
                    </a:lnTo>
                    <a:lnTo>
                      <a:pt x="1522" y="154229"/>
                    </a:lnTo>
                    <a:lnTo>
                      <a:pt x="1522" y="31200"/>
                    </a:lnTo>
                    <a:cubicBezTo>
                      <a:pt x="1522" y="26077"/>
                      <a:pt x="285" y="9313"/>
                      <a:pt x="0" y="4191"/>
                    </a:cubicBezTo>
                    <a:lnTo>
                      <a:pt x="26630" y="4191"/>
                    </a:lnTo>
                    <a:lnTo>
                      <a:pt x="29958" y="23376"/>
                    </a:lnTo>
                    <a:cubicBezTo>
                      <a:pt x="39184" y="10803"/>
                      <a:pt x="54781" y="0"/>
                      <a:pt x="75895" y="0"/>
                    </a:cubicBezTo>
                    <a:cubicBezTo>
                      <a:pt x="115459" y="0"/>
                      <a:pt x="130105" y="21048"/>
                      <a:pt x="130105" y="69291"/>
                    </a:cubicBezTo>
                    <a:lnTo>
                      <a:pt x="130105" y="154229"/>
                    </a:lnTo>
                    <a:lnTo>
                      <a:pt x="96057" y="15422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0641DD1-7679-677C-E5F7-106CA2181E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3678" y="2276475"/>
            <a:ext cx="10801350" cy="2305050"/>
          </a:xfrm>
          <a:noFill/>
        </p:spPr>
        <p:txBody>
          <a:bodyPr anchor="b" anchorCtr="0">
            <a:noAutofit/>
          </a:bodyPr>
          <a:lstStyle>
            <a:lvl1pPr algn="l">
              <a:defRPr sz="5400" b="1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DK" dirty="0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D6AF788A-E08C-BD2E-6C5D-C8C5954A02D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7162" y="53134"/>
            <a:ext cx="1897200" cy="1044114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BB33BBA0-4572-0EFB-9D24-1C221E3044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2914" y="4972430"/>
            <a:ext cx="7632700" cy="307777"/>
          </a:xfrm>
        </p:spPr>
        <p:txBody>
          <a:bodyPr anchor="t" anchorCtr="0">
            <a:spAutoFit/>
          </a:bodyPr>
          <a:lstStyle>
            <a:lvl1pPr marL="0" indent="0" algn="l">
              <a:buNone/>
              <a:defRPr sz="20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DK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8DDA069-1327-124F-225A-A74D981CE0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98761"/>
            <a:ext cx="12192000" cy="307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7948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Man and Solar Pow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BE83AA1A-71EF-9FB5-1CF9-F477E3FB82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406539"/>
            <a:ext cx="12192000" cy="5451462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71DCE909-52C0-5682-97AF-DF551C876A37}"/>
              </a:ext>
            </a:extLst>
          </p:cNvPr>
          <p:cNvSpPr/>
          <p:nvPr userDrawn="1"/>
        </p:nvSpPr>
        <p:spPr>
          <a:xfrm>
            <a:off x="0" y="6210000"/>
            <a:ext cx="12192000" cy="64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0"/>
                </a:schemeClr>
              </a:gs>
              <a:gs pos="0">
                <a:schemeClr val="tx1">
                  <a:alpha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AD32190-FB3F-4D19-D923-9E4095383B96}"/>
              </a:ext>
            </a:extLst>
          </p:cNvPr>
          <p:cNvSpPr/>
          <p:nvPr userDrawn="1"/>
        </p:nvSpPr>
        <p:spPr>
          <a:xfrm>
            <a:off x="0" y="3739750"/>
            <a:ext cx="12192000" cy="172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0"/>
                </a:schemeClr>
              </a:gs>
              <a:gs pos="0">
                <a:schemeClr val="tx1">
                  <a:alpha val="0"/>
                </a:schemeClr>
              </a:gs>
              <a:gs pos="50000">
                <a:schemeClr val="tx1">
                  <a:alpha val="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641DD1-7679-677C-E5F7-106CA2181E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3678" y="2276475"/>
            <a:ext cx="10801350" cy="2305050"/>
          </a:xfrm>
          <a:noFill/>
        </p:spPr>
        <p:txBody>
          <a:bodyPr anchor="b" anchorCtr="0">
            <a:noAutofit/>
          </a:bodyPr>
          <a:lstStyle>
            <a:lvl1pPr algn="l"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DK" dirty="0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D6AF788A-E08C-BD2E-6C5D-C8C5954A02D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7162" y="53134"/>
            <a:ext cx="1897200" cy="1044114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BB33BBA0-4572-0EFB-9D24-1C221E3044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2914" y="4972430"/>
            <a:ext cx="7632700" cy="307777"/>
          </a:xfrm>
        </p:spPr>
        <p:txBody>
          <a:bodyPr anchor="t" anchorCtr="0">
            <a:sp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DK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8DDA069-1327-124F-225A-A74D981CE0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98761"/>
            <a:ext cx="12192000" cy="307777"/>
          </a:xfrm>
          <a:prstGeom prst="rect">
            <a:avLst/>
          </a:prstGeom>
        </p:spPr>
      </p:pic>
      <p:grpSp>
        <p:nvGrpSpPr>
          <p:cNvPr id="3" name="Graphic 17">
            <a:extLst>
              <a:ext uri="{FF2B5EF4-FFF2-40B4-BE49-F238E27FC236}">
                <a16:creationId xmlns:a16="http://schemas.microsoft.com/office/drawing/2014/main" id="{0ABE9E66-B085-5980-D6AA-5097F6321D70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9103088" y="6458998"/>
            <a:ext cx="2646000" cy="177687"/>
            <a:chOff x="3994150" y="3289300"/>
            <a:chExt cx="4202178" cy="282193"/>
          </a:xfrm>
          <a:solidFill>
            <a:schemeClr val="bg1"/>
          </a:solidFill>
        </p:grpSpPr>
        <p:grpSp>
          <p:nvGrpSpPr>
            <p:cNvPr id="4" name="Graphic 17">
              <a:extLst>
                <a:ext uri="{FF2B5EF4-FFF2-40B4-BE49-F238E27FC236}">
                  <a16:creationId xmlns:a16="http://schemas.microsoft.com/office/drawing/2014/main" id="{64CE8E5E-21D2-8A43-68C7-ECF37B2A79BF}"/>
                </a:ext>
              </a:extLst>
            </p:cNvPr>
            <p:cNvGrpSpPr/>
            <p:nvPr/>
          </p:nvGrpSpPr>
          <p:grpSpPr>
            <a:xfrm>
              <a:off x="3994150" y="3289300"/>
              <a:ext cx="2355593" cy="276140"/>
              <a:chOff x="3994150" y="3289300"/>
              <a:chExt cx="2355593" cy="276140"/>
            </a:xfrm>
            <a:grpFill/>
          </p:grpSpPr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9380413A-F693-C78D-153A-3F3DB27EE46B}"/>
                  </a:ext>
                </a:extLst>
              </p:cNvPr>
              <p:cNvSpPr/>
              <p:nvPr/>
            </p:nvSpPr>
            <p:spPr>
              <a:xfrm>
                <a:off x="3994150" y="3293770"/>
                <a:ext cx="153596" cy="211598"/>
              </a:xfrm>
              <a:custGeom>
                <a:avLst/>
                <a:gdLst>
                  <a:gd name="connsiteX0" fmla="*/ 86452 w 153596"/>
                  <a:gd name="connsiteY0" fmla="*/ 16857 h 211598"/>
                  <a:gd name="connsiteX1" fmla="*/ 86452 w 153596"/>
                  <a:gd name="connsiteY1" fmla="*/ 211599 h 211598"/>
                  <a:gd name="connsiteX2" fmla="*/ 67145 w 153596"/>
                  <a:gd name="connsiteY2" fmla="*/ 211599 h 211598"/>
                  <a:gd name="connsiteX3" fmla="*/ 67145 w 153596"/>
                  <a:gd name="connsiteY3" fmla="*/ 16857 h 211598"/>
                  <a:gd name="connsiteX4" fmla="*/ 0 w 153596"/>
                  <a:gd name="connsiteY4" fmla="*/ 16857 h 211598"/>
                  <a:gd name="connsiteX5" fmla="*/ 0 w 153596"/>
                  <a:gd name="connsiteY5" fmla="*/ 0 h 211598"/>
                  <a:gd name="connsiteX6" fmla="*/ 153597 w 153596"/>
                  <a:gd name="connsiteY6" fmla="*/ 0 h 211598"/>
                  <a:gd name="connsiteX7" fmla="*/ 153597 w 153596"/>
                  <a:gd name="connsiteY7" fmla="*/ 16764 h 211598"/>
                  <a:gd name="connsiteX8" fmla="*/ 86452 w 153596"/>
                  <a:gd name="connsiteY8" fmla="*/ 16764 h 2115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3596" h="211598">
                    <a:moveTo>
                      <a:pt x="86452" y="16857"/>
                    </a:moveTo>
                    <a:lnTo>
                      <a:pt x="86452" y="211599"/>
                    </a:lnTo>
                    <a:lnTo>
                      <a:pt x="67145" y="211599"/>
                    </a:lnTo>
                    <a:lnTo>
                      <a:pt x="67145" y="16857"/>
                    </a:lnTo>
                    <a:lnTo>
                      <a:pt x="0" y="16857"/>
                    </a:lnTo>
                    <a:lnTo>
                      <a:pt x="0" y="0"/>
                    </a:lnTo>
                    <a:lnTo>
                      <a:pt x="153597" y="0"/>
                    </a:lnTo>
                    <a:lnTo>
                      <a:pt x="153597" y="16764"/>
                    </a:lnTo>
                    <a:lnTo>
                      <a:pt x="86452" y="16764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28861751-5028-A967-6EF3-EDA15A23A837}"/>
                  </a:ext>
                </a:extLst>
              </p:cNvPr>
              <p:cNvSpPr/>
              <p:nvPr/>
            </p:nvSpPr>
            <p:spPr>
              <a:xfrm>
                <a:off x="4182936" y="3289300"/>
                <a:ext cx="113461" cy="216162"/>
              </a:xfrm>
              <a:custGeom>
                <a:avLst/>
                <a:gdLst>
                  <a:gd name="connsiteX0" fmla="*/ 94726 w 113461"/>
                  <a:gd name="connsiteY0" fmla="*/ 216069 h 216162"/>
                  <a:gd name="connsiteX1" fmla="*/ 94726 w 113461"/>
                  <a:gd name="connsiteY1" fmla="*/ 120701 h 216162"/>
                  <a:gd name="connsiteX2" fmla="*/ 58586 w 113461"/>
                  <a:gd name="connsiteY2" fmla="*/ 78418 h 216162"/>
                  <a:gd name="connsiteX3" fmla="*/ 18736 w 113461"/>
                  <a:gd name="connsiteY3" fmla="*/ 102726 h 216162"/>
                  <a:gd name="connsiteX4" fmla="*/ 18736 w 113461"/>
                  <a:gd name="connsiteY4" fmla="*/ 216162 h 216162"/>
                  <a:gd name="connsiteX5" fmla="*/ 0 w 113461"/>
                  <a:gd name="connsiteY5" fmla="*/ 216162 h 216162"/>
                  <a:gd name="connsiteX6" fmla="*/ 0 w 113461"/>
                  <a:gd name="connsiteY6" fmla="*/ 0 h 216162"/>
                  <a:gd name="connsiteX7" fmla="*/ 18736 w 113461"/>
                  <a:gd name="connsiteY7" fmla="*/ 0 h 216162"/>
                  <a:gd name="connsiteX8" fmla="*/ 18736 w 113461"/>
                  <a:gd name="connsiteY8" fmla="*/ 84658 h 216162"/>
                  <a:gd name="connsiteX9" fmla="*/ 62580 w 113461"/>
                  <a:gd name="connsiteY9" fmla="*/ 62772 h 216162"/>
                  <a:gd name="connsiteX10" fmla="*/ 113462 w 113461"/>
                  <a:gd name="connsiteY10" fmla="*/ 122191 h 216162"/>
                  <a:gd name="connsiteX11" fmla="*/ 113462 w 113461"/>
                  <a:gd name="connsiteY11" fmla="*/ 216162 h 216162"/>
                  <a:gd name="connsiteX12" fmla="*/ 94726 w 113461"/>
                  <a:gd name="connsiteY12" fmla="*/ 216162 h 216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3461" h="216162">
                    <a:moveTo>
                      <a:pt x="94726" y="216069"/>
                    </a:moveTo>
                    <a:lnTo>
                      <a:pt x="94726" y="120701"/>
                    </a:lnTo>
                    <a:cubicBezTo>
                      <a:pt x="94726" y="93133"/>
                      <a:pt x="83694" y="78418"/>
                      <a:pt x="58586" y="78418"/>
                    </a:cubicBezTo>
                    <a:cubicBezTo>
                      <a:pt x="39850" y="78418"/>
                      <a:pt x="26725" y="90991"/>
                      <a:pt x="18736" y="102726"/>
                    </a:cubicBezTo>
                    <a:lnTo>
                      <a:pt x="18736" y="216162"/>
                    </a:lnTo>
                    <a:lnTo>
                      <a:pt x="0" y="216162"/>
                    </a:lnTo>
                    <a:lnTo>
                      <a:pt x="0" y="0"/>
                    </a:lnTo>
                    <a:lnTo>
                      <a:pt x="18736" y="0"/>
                    </a:lnTo>
                    <a:lnTo>
                      <a:pt x="18736" y="84658"/>
                    </a:lnTo>
                    <a:cubicBezTo>
                      <a:pt x="28532" y="71713"/>
                      <a:pt x="43844" y="62772"/>
                      <a:pt x="62580" y="62772"/>
                    </a:cubicBezTo>
                    <a:cubicBezTo>
                      <a:pt x="101193" y="62772"/>
                      <a:pt x="113462" y="86800"/>
                      <a:pt x="113462" y="122191"/>
                    </a:cubicBezTo>
                    <a:lnTo>
                      <a:pt x="113462" y="216162"/>
                    </a:lnTo>
                    <a:lnTo>
                      <a:pt x="94726" y="21616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9431464B-5441-068C-67A2-B628259EC5DE}"/>
                  </a:ext>
                </a:extLst>
              </p:cNvPr>
              <p:cNvSpPr/>
              <p:nvPr/>
            </p:nvSpPr>
            <p:spPr>
              <a:xfrm>
                <a:off x="4338434" y="3352071"/>
                <a:ext cx="128108" cy="156650"/>
              </a:xfrm>
              <a:custGeom>
                <a:avLst/>
                <a:gdLst>
                  <a:gd name="connsiteX0" fmla="*/ 19877 w 128108"/>
                  <a:gd name="connsiteY0" fmla="*/ 84006 h 156650"/>
                  <a:gd name="connsiteX1" fmla="*/ 70759 w 128108"/>
                  <a:gd name="connsiteY1" fmla="*/ 141004 h 156650"/>
                  <a:gd name="connsiteX2" fmla="*/ 113937 w 128108"/>
                  <a:gd name="connsiteY2" fmla="*/ 125730 h 156650"/>
                  <a:gd name="connsiteX3" fmla="*/ 123163 w 128108"/>
                  <a:gd name="connsiteY3" fmla="*/ 138303 h 156650"/>
                  <a:gd name="connsiteX4" fmla="*/ 70759 w 128108"/>
                  <a:gd name="connsiteY4" fmla="*/ 156650 h 156650"/>
                  <a:gd name="connsiteX5" fmla="*/ 0 w 128108"/>
                  <a:gd name="connsiteY5" fmla="*/ 79815 h 156650"/>
                  <a:gd name="connsiteX6" fmla="*/ 65623 w 128108"/>
                  <a:gd name="connsiteY6" fmla="*/ 0 h 156650"/>
                  <a:gd name="connsiteX7" fmla="*/ 128108 w 128108"/>
                  <a:gd name="connsiteY7" fmla="*/ 84006 h 156650"/>
                  <a:gd name="connsiteX8" fmla="*/ 19877 w 128108"/>
                  <a:gd name="connsiteY8" fmla="*/ 84006 h 156650"/>
                  <a:gd name="connsiteX9" fmla="*/ 65528 w 128108"/>
                  <a:gd name="connsiteY9" fmla="*/ 14994 h 156650"/>
                  <a:gd name="connsiteX10" fmla="*/ 19877 w 128108"/>
                  <a:gd name="connsiteY10" fmla="*/ 69012 h 156650"/>
                  <a:gd name="connsiteX11" fmla="*/ 108802 w 128108"/>
                  <a:gd name="connsiteY11" fmla="*/ 69012 h 156650"/>
                  <a:gd name="connsiteX12" fmla="*/ 65623 w 128108"/>
                  <a:gd name="connsiteY12" fmla="*/ 14994 h 156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8108" h="156650">
                    <a:moveTo>
                      <a:pt x="19877" y="84006"/>
                    </a:moveTo>
                    <a:cubicBezTo>
                      <a:pt x="21399" y="122377"/>
                      <a:pt x="44700" y="141004"/>
                      <a:pt x="70759" y="141004"/>
                    </a:cubicBezTo>
                    <a:cubicBezTo>
                      <a:pt x="88829" y="141004"/>
                      <a:pt x="103285" y="133833"/>
                      <a:pt x="113937" y="125730"/>
                    </a:cubicBezTo>
                    <a:lnTo>
                      <a:pt x="123163" y="138303"/>
                    </a:lnTo>
                    <a:cubicBezTo>
                      <a:pt x="109087" y="149106"/>
                      <a:pt x="92824" y="156650"/>
                      <a:pt x="70759" y="156650"/>
                    </a:cubicBezTo>
                    <a:cubicBezTo>
                      <a:pt x="30910" y="156650"/>
                      <a:pt x="0" y="129642"/>
                      <a:pt x="0" y="79815"/>
                    </a:cubicBezTo>
                    <a:cubicBezTo>
                      <a:pt x="0" y="26077"/>
                      <a:pt x="31575" y="0"/>
                      <a:pt x="65623" y="0"/>
                    </a:cubicBezTo>
                    <a:cubicBezTo>
                      <a:pt x="113747" y="0"/>
                      <a:pt x="128108" y="36881"/>
                      <a:pt x="128108" y="84006"/>
                    </a:cubicBezTo>
                    <a:lnTo>
                      <a:pt x="19877" y="84006"/>
                    </a:lnTo>
                    <a:close/>
                    <a:moveTo>
                      <a:pt x="65528" y="14994"/>
                    </a:moveTo>
                    <a:cubicBezTo>
                      <a:pt x="40991" y="14994"/>
                      <a:pt x="22350" y="32969"/>
                      <a:pt x="19877" y="69012"/>
                    </a:cubicBezTo>
                    <a:lnTo>
                      <a:pt x="108802" y="69012"/>
                    </a:lnTo>
                    <a:cubicBezTo>
                      <a:pt x="108231" y="32690"/>
                      <a:pt x="92824" y="14994"/>
                      <a:pt x="65623" y="14994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69248F8C-887E-3154-4A1F-7DFC711C8FE9}"/>
                  </a:ext>
                </a:extLst>
              </p:cNvPr>
              <p:cNvSpPr/>
              <p:nvPr/>
            </p:nvSpPr>
            <p:spPr>
              <a:xfrm>
                <a:off x="4595317" y="3352071"/>
                <a:ext cx="123828" cy="213368"/>
              </a:xfrm>
              <a:custGeom>
                <a:avLst/>
                <a:gdLst>
                  <a:gd name="connsiteX0" fmla="*/ 62865 w 123828"/>
                  <a:gd name="connsiteY0" fmla="*/ 156650 h 213368"/>
                  <a:gd name="connsiteX1" fmla="*/ 19687 w 123828"/>
                  <a:gd name="connsiteY1" fmla="*/ 138676 h 213368"/>
                  <a:gd name="connsiteX2" fmla="*/ 19687 w 123828"/>
                  <a:gd name="connsiteY2" fmla="*/ 213368 h 213368"/>
                  <a:gd name="connsiteX3" fmla="*/ 951 w 123828"/>
                  <a:gd name="connsiteY3" fmla="*/ 213368 h 213368"/>
                  <a:gd name="connsiteX4" fmla="*/ 951 w 123828"/>
                  <a:gd name="connsiteY4" fmla="*/ 31479 h 213368"/>
                  <a:gd name="connsiteX5" fmla="*/ 0 w 123828"/>
                  <a:gd name="connsiteY5" fmla="*/ 3260 h 213368"/>
                  <a:gd name="connsiteX6" fmla="*/ 15597 w 123828"/>
                  <a:gd name="connsiteY6" fmla="*/ 3260 h 213368"/>
                  <a:gd name="connsiteX7" fmla="*/ 17119 w 123828"/>
                  <a:gd name="connsiteY7" fmla="*/ 26077 h 213368"/>
                  <a:gd name="connsiteX8" fmla="*/ 65243 w 123828"/>
                  <a:gd name="connsiteY8" fmla="*/ 0 h 213368"/>
                  <a:gd name="connsiteX9" fmla="*/ 123828 w 123828"/>
                  <a:gd name="connsiteY9" fmla="*/ 76835 h 213368"/>
                  <a:gd name="connsiteX10" fmla="*/ 62865 w 123828"/>
                  <a:gd name="connsiteY10" fmla="*/ 156650 h 213368"/>
                  <a:gd name="connsiteX11" fmla="*/ 61058 w 123828"/>
                  <a:gd name="connsiteY11" fmla="*/ 15274 h 213368"/>
                  <a:gd name="connsiteX12" fmla="*/ 19687 w 123828"/>
                  <a:gd name="connsiteY12" fmla="*/ 42003 h 213368"/>
                  <a:gd name="connsiteX13" fmla="*/ 19687 w 123828"/>
                  <a:gd name="connsiteY13" fmla="*/ 123309 h 213368"/>
                  <a:gd name="connsiteX14" fmla="*/ 58300 w 123828"/>
                  <a:gd name="connsiteY14" fmla="*/ 141283 h 213368"/>
                  <a:gd name="connsiteX15" fmla="*/ 104237 w 123828"/>
                  <a:gd name="connsiteY15" fmla="*/ 78232 h 213368"/>
                  <a:gd name="connsiteX16" fmla="*/ 61058 w 123828"/>
                  <a:gd name="connsiteY16" fmla="*/ 15181 h 213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3828" h="213368">
                    <a:moveTo>
                      <a:pt x="62865" y="156650"/>
                    </a:moveTo>
                    <a:cubicBezTo>
                      <a:pt x="44129" y="156650"/>
                      <a:pt x="28817" y="149758"/>
                      <a:pt x="19687" y="138676"/>
                    </a:cubicBezTo>
                    <a:lnTo>
                      <a:pt x="19687" y="213368"/>
                    </a:lnTo>
                    <a:lnTo>
                      <a:pt x="951" y="213368"/>
                    </a:lnTo>
                    <a:lnTo>
                      <a:pt x="951" y="31479"/>
                    </a:lnTo>
                    <a:cubicBezTo>
                      <a:pt x="951" y="24308"/>
                      <a:pt x="380" y="9872"/>
                      <a:pt x="0" y="3260"/>
                    </a:cubicBezTo>
                    <a:lnTo>
                      <a:pt x="15597" y="3260"/>
                    </a:lnTo>
                    <a:lnTo>
                      <a:pt x="17119" y="26077"/>
                    </a:lnTo>
                    <a:cubicBezTo>
                      <a:pt x="27200" y="13132"/>
                      <a:pt x="40420" y="0"/>
                      <a:pt x="65243" y="0"/>
                    </a:cubicBezTo>
                    <a:cubicBezTo>
                      <a:pt x="102334" y="0"/>
                      <a:pt x="123828" y="32131"/>
                      <a:pt x="123828" y="76835"/>
                    </a:cubicBezTo>
                    <a:cubicBezTo>
                      <a:pt x="123828" y="121539"/>
                      <a:pt x="102049" y="156650"/>
                      <a:pt x="62865" y="156650"/>
                    </a:cubicBezTo>
                    <a:close/>
                    <a:moveTo>
                      <a:pt x="61058" y="15274"/>
                    </a:moveTo>
                    <a:cubicBezTo>
                      <a:pt x="40515" y="15274"/>
                      <a:pt x="26440" y="32410"/>
                      <a:pt x="19687" y="42003"/>
                    </a:cubicBezTo>
                    <a:lnTo>
                      <a:pt x="19687" y="123309"/>
                    </a:lnTo>
                    <a:cubicBezTo>
                      <a:pt x="28247" y="132622"/>
                      <a:pt x="39564" y="141283"/>
                      <a:pt x="58300" y="141283"/>
                    </a:cubicBezTo>
                    <a:cubicBezTo>
                      <a:pt x="83123" y="141283"/>
                      <a:pt x="104237" y="121446"/>
                      <a:pt x="104237" y="78232"/>
                    </a:cubicBezTo>
                    <a:cubicBezTo>
                      <a:pt x="104237" y="35018"/>
                      <a:pt x="86166" y="15181"/>
                      <a:pt x="61058" y="15181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4957433E-F22D-7F26-91FB-EC024ABBB1FA}"/>
                  </a:ext>
                </a:extLst>
              </p:cNvPr>
              <p:cNvSpPr/>
              <p:nvPr/>
            </p:nvSpPr>
            <p:spPr>
              <a:xfrm>
                <a:off x="4752813" y="3351978"/>
                <a:ext cx="136762" cy="156743"/>
              </a:xfrm>
              <a:custGeom>
                <a:avLst/>
                <a:gdLst>
                  <a:gd name="connsiteX0" fmla="*/ 68381 w 136762"/>
                  <a:gd name="connsiteY0" fmla="*/ 156743 h 156743"/>
                  <a:gd name="connsiteX1" fmla="*/ 0 w 136762"/>
                  <a:gd name="connsiteY1" fmla="*/ 77766 h 156743"/>
                  <a:gd name="connsiteX2" fmla="*/ 68381 w 136762"/>
                  <a:gd name="connsiteY2" fmla="*/ 0 h 156743"/>
                  <a:gd name="connsiteX3" fmla="*/ 136763 w 136762"/>
                  <a:gd name="connsiteY3" fmla="*/ 77766 h 156743"/>
                  <a:gd name="connsiteX4" fmla="*/ 68381 w 136762"/>
                  <a:gd name="connsiteY4" fmla="*/ 156743 h 156743"/>
                  <a:gd name="connsiteX5" fmla="*/ 68381 w 136762"/>
                  <a:gd name="connsiteY5" fmla="*/ 15367 h 156743"/>
                  <a:gd name="connsiteX6" fmla="*/ 19687 w 136762"/>
                  <a:gd name="connsiteY6" fmla="*/ 77766 h 156743"/>
                  <a:gd name="connsiteX7" fmla="*/ 68381 w 136762"/>
                  <a:gd name="connsiteY7" fmla="*/ 141376 h 156743"/>
                  <a:gd name="connsiteX8" fmla="*/ 117076 w 136762"/>
                  <a:gd name="connsiteY8" fmla="*/ 77766 h 156743"/>
                  <a:gd name="connsiteX9" fmla="*/ 68381 w 136762"/>
                  <a:gd name="connsiteY9" fmla="*/ 15367 h 1567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6762" h="156743">
                    <a:moveTo>
                      <a:pt x="68381" y="156743"/>
                    </a:moveTo>
                    <a:cubicBezTo>
                      <a:pt x="21494" y="156743"/>
                      <a:pt x="0" y="120701"/>
                      <a:pt x="0" y="77766"/>
                    </a:cubicBezTo>
                    <a:cubicBezTo>
                      <a:pt x="0" y="34832"/>
                      <a:pt x="22635" y="0"/>
                      <a:pt x="68381" y="0"/>
                    </a:cubicBezTo>
                    <a:cubicBezTo>
                      <a:pt x="114128" y="0"/>
                      <a:pt x="136763" y="36043"/>
                      <a:pt x="136763" y="77766"/>
                    </a:cubicBezTo>
                    <a:cubicBezTo>
                      <a:pt x="136763" y="119490"/>
                      <a:pt x="116220" y="156743"/>
                      <a:pt x="68381" y="156743"/>
                    </a:cubicBezTo>
                    <a:close/>
                    <a:moveTo>
                      <a:pt x="68381" y="15367"/>
                    </a:moveTo>
                    <a:cubicBezTo>
                      <a:pt x="36806" y="15367"/>
                      <a:pt x="19687" y="41817"/>
                      <a:pt x="19687" y="77766"/>
                    </a:cubicBezTo>
                    <a:cubicBezTo>
                      <a:pt x="19687" y="113716"/>
                      <a:pt x="35665" y="141376"/>
                      <a:pt x="68381" y="141376"/>
                    </a:cubicBezTo>
                    <a:cubicBezTo>
                      <a:pt x="101098" y="141376"/>
                      <a:pt x="117076" y="114088"/>
                      <a:pt x="117076" y="77766"/>
                    </a:cubicBezTo>
                    <a:cubicBezTo>
                      <a:pt x="117076" y="41444"/>
                      <a:pt x="100813" y="15367"/>
                      <a:pt x="68381" y="15367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05FA1B1A-77F0-00FF-3BD2-C934E7BED1E1}"/>
                  </a:ext>
                </a:extLst>
              </p:cNvPr>
              <p:cNvSpPr/>
              <p:nvPr/>
            </p:nvSpPr>
            <p:spPr>
              <a:xfrm>
                <a:off x="4912686" y="3355331"/>
                <a:ext cx="210089" cy="150037"/>
              </a:xfrm>
              <a:custGeom>
                <a:avLst/>
                <a:gdLst>
                  <a:gd name="connsiteX0" fmla="*/ 165390 w 210089"/>
                  <a:gd name="connsiteY0" fmla="*/ 150038 h 150037"/>
                  <a:gd name="connsiteX1" fmla="*/ 141518 w 210089"/>
                  <a:gd name="connsiteY1" fmla="*/ 150038 h 150037"/>
                  <a:gd name="connsiteX2" fmla="*/ 115174 w 210089"/>
                  <a:gd name="connsiteY2" fmla="*/ 60909 h 150037"/>
                  <a:gd name="connsiteX3" fmla="*/ 105092 w 210089"/>
                  <a:gd name="connsiteY3" fmla="*/ 23376 h 150037"/>
                  <a:gd name="connsiteX4" fmla="*/ 95011 w 210089"/>
                  <a:gd name="connsiteY4" fmla="*/ 60909 h 150037"/>
                  <a:gd name="connsiteX5" fmla="*/ 67716 w 210089"/>
                  <a:gd name="connsiteY5" fmla="*/ 150038 h 150037"/>
                  <a:gd name="connsiteX6" fmla="*/ 44129 w 210089"/>
                  <a:gd name="connsiteY6" fmla="*/ 150038 h 150037"/>
                  <a:gd name="connsiteX7" fmla="*/ 0 w 210089"/>
                  <a:gd name="connsiteY7" fmla="*/ 0 h 150037"/>
                  <a:gd name="connsiteX8" fmla="*/ 19877 w 210089"/>
                  <a:gd name="connsiteY8" fmla="*/ 0 h 150037"/>
                  <a:gd name="connsiteX9" fmla="*/ 48029 w 210089"/>
                  <a:gd name="connsiteY9" fmla="*/ 95741 h 150037"/>
                  <a:gd name="connsiteX10" fmla="*/ 56588 w 210089"/>
                  <a:gd name="connsiteY10" fmla="*/ 129921 h 150037"/>
                  <a:gd name="connsiteX11" fmla="*/ 65814 w 210089"/>
                  <a:gd name="connsiteY11" fmla="*/ 95741 h 150037"/>
                  <a:gd name="connsiteX12" fmla="*/ 94631 w 210089"/>
                  <a:gd name="connsiteY12" fmla="*/ 0 h 150037"/>
                  <a:gd name="connsiteX13" fmla="*/ 116410 w 210089"/>
                  <a:gd name="connsiteY13" fmla="*/ 0 h 150037"/>
                  <a:gd name="connsiteX14" fmla="*/ 145227 w 210089"/>
                  <a:gd name="connsiteY14" fmla="*/ 95741 h 150037"/>
                  <a:gd name="connsiteX15" fmla="*/ 154072 w 210089"/>
                  <a:gd name="connsiteY15" fmla="*/ 129921 h 150037"/>
                  <a:gd name="connsiteX16" fmla="*/ 162917 w 210089"/>
                  <a:gd name="connsiteY16" fmla="*/ 95741 h 150037"/>
                  <a:gd name="connsiteX17" fmla="*/ 191734 w 210089"/>
                  <a:gd name="connsiteY17" fmla="*/ 0 h 150037"/>
                  <a:gd name="connsiteX18" fmla="*/ 210090 w 210089"/>
                  <a:gd name="connsiteY18" fmla="*/ 0 h 150037"/>
                  <a:gd name="connsiteX19" fmla="*/ 165295 w 210089"/>
                  <a:gd name="connsiteY19" fmla="*/ 150038 h 150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10089" h="150037">
                    <a:moveTo>
                      <a:pt x="165390" y="150038"/>
                    </a:moveTo>
                    <a:lnTo>
                      <a:pt x="141518" y="150038"/>
                    </a:lnTo>
                    <a:lnTo>
                      <a:pt x="115174" y="60909"/>
                    </a:lnTo>
                    <a:cubicBezTo>
                      <a:pt x="111179" y="47125"/>
                      <a:pt x="105092" y="23376"/>
                      <a:pt x="105092" y="23376"/>
                    </a:cubicBezTo>
                    <a:cubicBezTo>
                      <a:pt x="105092" y="23376"/>
                      <a:pt x="99291" y="46474"/>
                      <a:pt x="95011" y="60909"/>
                    </a:cubicBezTo>
                    <a:lnTo>
                      <a:pt x="67716" y="150038"/>
                    </a:lnTo>
                    <a:lnTo>
                      <a:pt x="44129" y="150038"/>
                    </a:lnTo>
                    <a:lnTo>
                      <a:pt x="0" y="0"/>
                    </a:lnTo>
                    <a:lnTo>
                      <a:pt x="19877" y="0"/>
                    </a:lnTo>
                    <a:lnTo>
                      <a:pt x="48029" y="95741"/>
                    </a:lnTo>
                    <a:cubicBezTo>
                      <a:pt x="51738" y="108314"/>
                      <a:pt x="56588" y="129921"/>
                      <a:pt x="56588" y="129921"/>
                    </a:cubicBezTo>
                    <a:cubicBezTo>
                      <a:pt x="56588" y="129921"/>
                      <a:pt x="62104" y="108314"/>
                      <a:pt x="65814" y="95741"/>
                    </a:cubicBezTo>
                    <a:lnTo>
                      <a:pt x="94631" y="0"/>
                    </a:lnTo>
                    <a:lnTo>
                      <a:pt x="116410" y="0"/>
                    </a:lnTo>
                    <a:lnTo>
                      <a:pt x="145227" y="95741"/>
                    </a:lnTo>
                    <a:cubicBezTo>
                      <a:pt x="149222" y="109245"/>
                      <a:pt x="154072" y="129921"/>
                      <a:pt x="154072" y="129921"/>
                    </a:cubicBezTo>
                    <a:cubicBezTo>
                      <a:pt x="154072" y="129921"/>
                      <a:pt x="159018" y="108873"/>
                      <a:pt x="162917" y="95741"/>
                    </a:cubicBezTo>
                    <a:lnTo>
                      <a:pt x="191734" y="0"/>
                    </a:lnTo>
                    <a:lnTo>
                      <a:pt x="210090" y="0"/>
                    </a:lnTo>
                    <a:lnTo>
                      <a:pt x="165295" y="150038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7B63DD9F-F0B4-48B7-F034-6EA4027A2D88}"/>
                  </a:ext>
                </a:extLst>
              </p:cNvPr>
              <p:cNvSpPr/>
              <p:nvPr/>
            </p:nvSpPr>
            <p:spPr>
              <a:xfrm>
                <a:off x="5146838" y="3352071"/>
                <a:ext cx="128108" cy="156650"/>
              </a:xfrm>
              <a:custGeom>
                <a:avLst/>
                <a:gdLst>
                  <a:gd name="connsiteX0" fmla="*/ 19877 w 128108"/>
                  <a:gd name="connsiteY0" fmla="*/ 84006 h 156650"/>
                  <a:gd name="connsiteX1" fmla="*/ 70759 w 128108"/>
                  <a:gd name="connsiteY1" fmla="*/ 141004 h 156650"/>
                  <a:gd name="connsiteX2" fmla="*/ 113937 w 128108"/>
                  <a:gd name="connsiteY2" fmla="*/ 125730 h 156650"/>
                  <a:gd name="connsiteX3" fmla="*/ 123163 w 128108"/>
                  <a:gd name="connsiteY3" fmla="*/ 138303 h 156650"/>
                  <a:gd name="connsiteX4" fmla="*/ 70759 w 128108"/>
                  <a:gd name="connsiteY4" fmla="*/ 156650 h 156650"/>
                  <a:gd name="connsiteX5" fmla="*/ 0 w 128108"/>
                  <a:gd name="connsiteY5" fmla="*/ 79815 h 156650"/>
                  <a:gd name="connsiteX6" fmla="*/ 65623 w 128108"/>
                  <a:gd name="connsiteY6" fmla="*/ 0 h 156650"/>
                  <a:gd name="connsiteX7" fmla="*/ 128108 w 128108"/>
                  <a:gd name="connsiteY7" fmla="*/ 84006 h 156650"/>
                  <a:gd name="connsiteX8" fmla="*/ 19877 w 128108"/>
                  <a:gd name="connsiteY8" fmla="*/ 84006 h 156650"/>
                  <a:gd name="connsiteX9" fmla="*/ 65528 w 128108"/>
                  <a:gd name="connsiteY9" fmla="*/ 14994 h 156650"/>
                  <a:gd name="connsiteX10" fmla="*/ 19877 w 128108"/>
                  <a:gd name="connsiteY10" fmla="*/ 69012 h 156650"/>
                  <a:gd name="connsiteX11" fmla="*/ 108802 w 128108"/>
                  <a:gd name="connsiteY11" fmla="*/ 69012 h 156650"/>
                  <a:gd name="connsiteX12" fmla="*/ 65623 w 128108"/>
                  <a:gd name="connsiteY12" fmla="*/ 14994 h 156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8108" h="156650">
                    <a:moveTo>
                      <a:pt x="19877" y="84006"/>
                    </a:moveTo>
                    <a:cubicBezTo>
                      <a:pt x="21399" y="122377"/>
                      <a:pt x="44700" y="141004"/>
                      <a:pt x="70759" y="141004"/>
                    </a:cubicBezTo>
                    <a:cubicBezTo>
                      <a:pt x="88829" y="141004"/>
                      <a:pt x="103285" y="133833"/>
                      <a:pt x="113937" y="125730"/>
                    </a:cubicBezTo>
                    <a:lnTo>
                      <a:pt x="123163" y="138303"/>
                    </a:lnTo>
                    <a:cubicBezTo>
                      <a:pt x="109087" y="149106"/>
                      <a:pt x="92824" y="156650"/>
                      <a:pt x="70759" y="156650"/>
                    </a:cubicBezTo>
                    <a:cubicBezTo>
                      <a:pt x="30910" y="156650"/>
                      <a:pt x="0" y="129642"/>
                      <a:pt x="0" y="79815"/>
                    </a:cubicBezTo>
                    <a:cubicBezTo>
                      <a:pt x="0" y="26077"/>
                      <a:pt x="31575" y="0"/>
                      <a:pt x="65623" y="0"/>
                    </a:cubicBezTo>
                    <a:cubicBezTo>
                      <a:pt x="113747" y="0"/>
                      <a:pt x="128108" y="36881"/>
                      <a:pt x="128108" y="84006"/>
                    </a:cubicBezTo>
                    <a:lnTo>
                      <a:pt x="19877" y="84006"/>
                    </a:lnTo>
                    <a:close/>
                    <a:moveTo>
                      <a:pt x="65528" y="14994"/>
                    </a:moveTo>
                    <a:cubicBezTo>
                      <a:pt x="40991" y="14994"/>
                      <a:pt x="22350" y="32969"/>
                      <a:pt x="19877" y="69012"/>
                    </a:cubicBezTo>
                    <a:lnTo>
                      <a:pt x="108802" y="69012"/>
                    </a:lnTo>
                    <a:cubicBezTo>
                      <a:pt x="108231" y="32690"/>
                      <a:pt x="92824" y="14994"/>
                      <a:pt x="65623" y="14994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73C5BB2C-B6B7-7CDD-5797-700C224EE123}"/>
                  </a:ext>
                </a:extLst>
              </p:cNvPr>
              <p:cNvSpPr/>
              <p:nvPr/>
            </p:nvSpPr>
            <p:spPr>
              <a:xfrm>
                <a:off x="5314796" y="3351978"/>
                <a:ext cx="81506" cy="153390"/>
              </a:xfrm>
              <a:custGeom>
                <a:avLst/>
                <a:gdLst>
                  <a:gd name="connsiteX0" fmla="*/ 76370 w 81506"/>
                  <a:gd name="connsiteY0" fmla="*/ 21700 h 153390"/>
                  <a:gd name="connsiteX1" fmla="*/ 59822 w 81506"/>
                  <a:gd name="connsiteY1" fmla="*/ 17509 h 153390"/>
                  <a:gd name="connsiteX2" fmla="*/ 19687 w 81506"/>
                  <a:gd name="connsiteY2" fmla="*/ 46287 h 153390"/>
                  <a:gd name="connsiteX3" fmla="*/ 19687 w 81506"/>
                  <a:gd name="connsiteY3" fmla="*/ 153391 h 153390"/>
                  <a:gd name="connsiteX4" fmla="*/ 951 w 81506"/>
                  <a:gd name="connsiteY4" fmla="*/ 153391 h 153390"/>
                  <a:gd name="connsiteX5" fmla="*/ 951 w 81506"/>
                  <a:gd name="connsiteY5" fmla="*/ 30641 h 153390"/>
                  <a:gd name="connsiteX6" fmla="*/ 0 w 81506"/>
                  <a:gd name="connsiteY6" fmla="*/ 3353 h 153390"/>
                  <a:gd name="connsiteX7" fmla="*/ 15027 w 81506"/>
                  <a:gd name="connsiteY7" fmla="*/ 3353 h 153390"/>
                  <a:gd name="connsiteX8" fmla="*/ 16834 w 81506"/>
                  <a:gd name="connsiteY8" fmla="*/ 28219 h 153390"/>
                  <a:gd name="connsiteX9" fmla="*/ 63721 w 81506"/>
                  <a:gd name="connsiteY9" fmla="*/ 0 h 153390"/>
                  <a:gd name="connsiteX10" fmla="*/ 81506 w 81506"/>
                  <a:gd name="connsiteY10" fmla="*/ 2701 h 153390"/>
                  <a:gd name="connsiteX11" fmla="*/ 76275 w 81506"/>
                  <a:gd name="connsiteY11" fmla="*/ 21607 h 153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1506" h="153390">
                    <a:moveTo>
                      <a:pt x="76370" y="21700"/>
                    </a:moveTo>
                    <a:cubicBezTo>
                      <a:pt x="71425" y="18999"/>
                      <a:pt x="66289" y="17509"/>
                      <a:pt x="59822" y="17509"/>
                    </a:cubicBezTo>
                    <a:cubicBezTo>
                      <a:pt x="41086" y="17509"/>
                      <a:pt x="29768" y="28871"/>
                      <a:pt x="19687" y="46287"/>
                    </a:cubicBezTo>
                    <a:lnTo>
                      <a:pt x="19687" y="153391"/>
                    </a:lnTo>
                    <a:lnTo>
                      <a:pt x="951" y="153391"/>
                    </a:lnTo>
                    <a:lnTo>
                      <a:pt x="951" y="30641"/>
                    </a:lnTo>
                    <a:cubicBezTo>
                      <a:pt x="951" y="25519"/>
                      <a:pt x="380" y="8475"/>
                      <a:pt x="0" y="3353"/>
                    </a:cubicBezTo>
                    <a:lnTo>
                      <a:pt x="15027" y="3353"/>
                    </a:lnTo>
                    <a:lnTo>
                      <a:pt x="16834" y="28219"/>
                    </a:lnTo>
                    <a:cubicBezTo>
                      <a:pt x="26059" y="11083"/>
                      <a:pt x="41371" y="0"/>
                      <a:pt x="63721" y="0"/>
                    </a:cubicBezTo>
                    <a:cubicBezTo>
                      <a:pt x="70189" y="0"/>
                      <a:pt x="76275" y="931"/>
                      <a:pt x="81506" y="2701"/>
                    </a:cubicBezTo>
                    <a:lnTo>
                      <a:pt x="76275" y="21607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6243E384-8FC3-EE96-2F82-3DDD5F678124}"/>
                  </a:ext>
                </a:extLst>
              </p:cNvPr>
              <p:cNvSpPr/>
              <p:nvPr/>
            </p:nvSpPr>
            <p:spPr>
              <a:xfrm>
                <a:off x="5510715" y="3289300"/>
                <a:ext cx="123923" cy="219422"/>
              </a:xfrm>
              <a:custGeom>
                <a:avLst/>
                <a:gdLst>
                  <a:gd name="connsiteX0" fmla="*/ 63436 w 123923"/>
                  <a:gd name="connsiteY0" fmla="*/ 219422 h 219422"/>
                  <a:gd name="connsiteX1" fmla="*/ 17119 w 123923"/>
                  <a:gd name="connsiteY1" fmla="*/ 199026 h 219422"/>
                  <a:gd name="connsiteX2" fmla="*/ 15597 w 123923"/>
                  <a:gd name="connsiteY2" fmla="*/ 216162 h 219422"/>
                  <a:gd name="connsiteX3" fmla="*/ 0 w 123923"/>
                  <a:gd name="connsiteY3" fmla="*/ 216162 h 219422"/>
                  <a:gd name="connsiteX4" fmla="*/ 951 w 123923"/>
                  <a:gd name="connsiteY4" fmla="*/ 187943 h 219422"/>
                  <a:gd name="connsiteX5" fmla="*/ 951 w 123923"/>
                  <a:gd name="connsiteY5" fmla="*/ 0 h 219422"/>
                  <a:gd name="connsiteX6" fmla="*/ 19687 w 123923"/>
                  <a:gd name="connsiteY6" fmla="*/ 0 h 219422"/>
                  <a:gd name="connsiteX7" fmla="*/ 19687 w 123923"/>
                  <a:gd name="connsiteY7" fmla="*/ 86707 h 219422"/>
                  <a:gd name="connsiteX8" fmla="*/ 65053 w 123923"/>
                  <a:gd name="connsiteY8" fmla="*/ 62679 h 219422"/>
                  <a:gd name="connsiteX9" fmla="*/ 123924 w 123923"/>
                  <a:gd name="connsiteY9" fmla="*/ 140445 h 219422"/>
                  <a:gd name="connsiteX10" fmla="*/ 63531 w 123923"/>
                  <a:gd name="connsiteY10" fmla="*/ 219422 h 219422"/>
                  <a:gd name="connsiteX11" fmla="*/ 60963 w 123923"/>
                  <a:gd name="connsiteY11" fmla="*/ 78046 h 219422"/>
                  <a:gd name="connsiteX12" fmla="*/ 19592 w 123923"/>
                  <a:gd name="connsiteY12" fmla="*/ 105334 h 219422"/>
                  <a:gd name="connsiteX13" fmla="*/ 19592 w 123923"/>
                  <a:gd name="connsiteY13" fmla="*/ 186080 h 219422"/>
                  <a:gd name="connsiteX14" fmla="*/ 58776 w 123923"/>
                  <a:gd name="connsiteY14" fmla="*/ 204055 h 219422"/>
                  <a:gd name="connsiteX15" fmla="*/ 104141 w 123923"/>
                  <a:gd name="connsiteY15" fmla="*/ 141004 h 219422"/>
                  <a:gd name="connsiteX16" fmla="*/ 60963 w 123923"/>
                  <a:gd name="connsiteY16" fmla="*/ 77953 h 219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3923" h="219422">
                    <a:moveTo>
                      <a:pt x="63436" y="219422"/>
                    </a:moveTo>
                    <a:cubicBezTo>
                      <a:pt x="41086" y="219422"/>
                      <a:pt x="27010" y="211040"/>
                      <a:pt x="17119" y="199026"/>
                    </a:cubicBezTo>
                    <a:lnTo>
                      <a:pt x="15597" y="216162"/>
                    </a:lnTo>
                    <a:lnTo>
                      <a:pt x="0" y="216162"/>
                    </a:lnTo>
                    <a:cubicBezTo>
                      <a:pt x="285" y="209550"/>
                      <a:pt x="951" y="195114"/>
                      <a:pt x="951" y="187943"/>
                    </a:cubicBezTo>
                    <a:lnTo>
                      <a:pt x="951" y="0"/>
                    </a:lnTo>
                    <a:lnTo>
                      <a:pt x="19687" y="0"/>
                    </a:lnTo>
                    <a:lnTo>
                      <a:pt x="19687" y="86707"/>
                    </a:lnTo>
                    <a:cubicBezTo>
                      <a:pt x="27961" y="75904"/>
                      <a:pt x="40801" y="62679"/>
                      <a:pt x="65053" y="62679"/>
                    </a:cubicBezTo>
                    <a:cubicBezTo>
                      <a:pt x="100908" y="62679"/>
                      <a:pt x="123924" y="92668"/>
                      <a:pt x="123924" y="140445"/>
                    </a:cubicBezTo>
                    <a:cubicBezTo>
                      <a:pt x="123924" y="184311"/>
                      <a:pt x="103381" y="219422"/>
                      <a:pt x="63531" y="219422"/>
                    </a:cubicBezTo>
                    <a:close/>
                    <a:moveTo>
                      <a:pt x="60963" y="78046"/>
                    </a:moveTo>
                    <a:cubicBezTo>
                      <a:pt x="39849" y="78046"/>
                      <a:pt x="26059" y="95462"/>
                      <a:pt x="19592" y="105334"/>
                    </a:cubicBezTo>
                    <a:lnTo>
                      <a:pt x="19592" y="186080"/>
                    </a:lnTo>
                    <a:cubicBezTo>
                      <a:pt x="29673" y="196325"/>
                      <a:pt x="39849" y="204055"/>
                      <a:pt x="58776" y="204055"/>
                    </a:cubicBezTo>
                    <a:cubicBezTo>
                      <a:pt x="85405" y="204055"/>
                      <a:pt x="104141" y="180679"/>
                      <a:pt x="104141" y="141004"/>
                    </a:cubicBezTo>
                    <a:cubicBezTo>
                      <a:pt x="104141" y="93878"/>
                      <a:pt x="82647" y="77953"/>
                      <a:pt x="60963" y="77953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657252B8-62B4-390A-21E7-59E0768D4B42}"/>
                  </a:ext>
                </a:extLst>
              </p:cNvPr>
              <p:cNvSpPr/>
              <p:nvPr/>
            </p:nvSpPr>
            <p:spPr>
              <a:xfrm>
                <a:off x="5668021" y="3352071"/>
                <a:ext cx="128108" cy="156650"/>
              </a:xfrm>
              <a:custGeom>
                <a:avLst/>
                <a:gdLst>
                  <a:gd name="connsiteX0" fmla="*/ 19877 w 128108"/>
                  <a:gd name="connsiteY0" fmla="*/ 84006 h 156650"/>
                  <a:gd name="connsiteX1" fmla="*/ 70759 w 128108"/>
                  <a:gd name="connsiteY1" fmla="*/ 141004 h 156650"/>
                  <a:gd name="connsiteX2" fmla="*/ 113937 w 128108"/>
                  <a:gd name="connsiteY2" fmla="*/ 125730 h 156650"/>
                  <a:gd name="connsiteX3" fmla="*/ 123163 w 128108"/>
                  <a:gd name="connsiteY3" fmla="*/ 138303 h 156650"/>
                  <a:gd name="connsiteX4" fmla="*/ 70759 w 128108"/>
                  <a:gd name="connsiteY4" fmla="*/ 156650 h 156650"/>
                  <a:gd name="connsiteX5" fmla="*/ 0 w 128108"/>
                  <a:gd name="connsiteY5" fmla="*/ 79815 h 156650"/>
                  <a:gd name="connsiteX6" fmla="*/ 65623 w 128108"/>
                  <a:gd name="connsiteY6" fmla="*/ 0 h 156650"/>
                  <a:gd name="connsiteX7" fmla="*/ 128108 w 128108"/>
                  <a:gd name="connsiteY7" fmla="*/ 84006 h 156650"/>
                  <a:gd name="connsiteX8" fmla="*/ 19877 w 128108"/>
                  <a:gd name="connsiteY8" fmla="*/ 84006 h 156650"/>
                  <a:gd name="connsiteX9" fmla="*/ 65528 w 128108"/>
                  <a:gd name="connsiteY9" fmla="*/ 14994 h 156650"/>
                  <a:gd name="connsiteX10" fmla="*/ 19877 w 128108"/>
                  <a:gd name="connsiteY10" fmla="*/ 69012 h 156650"/>
                  <a:gd name="connsiteX11" fmla="*/ 108802 w 128108"/>
                  <a:gd name="connsiteY11" fmla="*/ 69012 h 156650"/>
                  <a:gd name="connsiteX12" fmla="*/ 65623 w 128108"/>
                  <a:gd name="connsiteY12" fmla="*/ 14994 h 156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8108" h="156650">
                    <a:moveTo>
                      <a:pt x="19877" y="84006"/>
                    </a:moveTo>
                    <a:cubicBezTo>
                      <a:pt x="21399" y="122377"/>
                      <a:pt x="44700" y="141004"/>
                      <a:pt x="70759" y="141004"/>
                    </a:cubicBezTo>
                    <a:cubicBezTo>
                      <a:pt x="88829" y="141004"/>
                      <a:pt x="103285" y="133833"/>
                      <a:pt x="113937" y="125730"/>
                    </a:cubicBezTo>
                    <a:lnTo>
                      <a:pt x="123163" y="138303"/>
                    </a:lnTo>
                    <a:cubicBezTo>
                      <a:pt x="109087" y="149106"/>
                      <a:pt x="92824" y="156650"/>
                      <a:pt x="70759" y="156650"/>
                    </a:cubicBezTo>
                    <a:cubicBezTo>
                      <a:pt x="30910" y="156650"/>
                      <a:pt x="0" y="129642"/>
                      <a:pt x="0" y="79815"/>
                    </a:cubicBezTo>
                    <a:cubicBezTo>
                      <a:pt x="0" y="26077"/>
                      <a:pt x="31575" y="0"/>
                      <a:pt x="65623" y="0"/>
                    </a:cubicBezTo>
                    <a:cubicBezTo>
                      <a:pt x="113747" y="0"/>
                      <a:pt x="128108" y="36881"/>
                      <a:pt x="128108" y="84006"/>
                    </a:cubicBezTo>
                    <a:lnTo>
                      <a:pt x="19877" y="84006"/>
                    </a:lnTo>
                    <a:close/>
                    <a:moveTo>
                      <a:pt x="65528" y="14994"/>
                    </a:moveTo>
                    <a:cubicBezTo>
                      <a:pt x="40991" y="14994"/>
                      <a:pt x="22350" y="32969"/>
                      <a:pt x="19877" y="69012"/>
                    </a:cubicBezTo>
                    <a:lnTo>
                      <a:pt x="108802" y="69012"/>
                    </a:lnTo>
                    <a:cubicBezTo>
                      <a:pt x="108231" y="32690"/>
                      <a:pt x="92824" y="14994"/>
                      <a:pt x="65623" y="14994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B960E4B3-C3D2-06A5-8B9B-03B3C31CB6DD}"/>
                  </a:ext>
                </a:extLst>
              </p:cNvPr>
              <p:cNvSpPr/>
              <p:nvPr/>
            </p:nvSpPr>
            <p:spPr>
              <a:xfrm>
                <a:off x="5836835" y="3289300"/>
                <a:ext cx="113461" cy="216162"/>
              </a:xfrm>
              <a:custGeom>
                <a:avLst/>
                <a:gdLst>
                  <a:gd name="connsiteX0" fmla="*/ 94726 w 113461"/>
                  <a:gd name="connsiteY0" fmla="*/ 216069 h 216162"/>
                  <a:gd name="connsiteX1" fmla="*/ 94726 w 113461"/>
                  <a:gd name="connsiteY1" fmla="*/ 120701 h 216162"/>
                  <a:gd name="connsiteX2" fmla="*/ 58586 w 113461"/>
                  <a:gd name="connsiteY2" fmla="*/ 78418 h 216162"/>
                  <a:gd name="connsiteX3" fmla="*/ 18736 w 113461"/>
                  <a:gd name="connsiteY3" fmla="*/ 102726 h 216162"/>
                  <a:gd name="connsiteX4" fmla="*/ 18736 w 113461"/>
                  <a:gd name="connsiteY4" fmla="*/ 216162 h 216162"/>
                  <a:gd name="connsiteX5" fmla="*/ 0 w 113461"/>
                  <a:gd name="connsiteY5" fmla="*/ 216162 h 216162"/>
                  <a:gd name="connsiteX6" fmla="*/ 0 w 113461"/>
                  <a:gd name="connsiteY6" fmla="*/ 0 h 216162"/>
                  <a:gd name="connsiteX7" fmla="*/ 18736 w 113461"/>
                  <a:gd name="connsiteY7" fmla="*/ 0 h 216162"/>
                  <a:gd name="connsiteX8" fmla="*/ 18736 w 113461"/>
                  <a:gd name="connsiteY8" fmla="*/ 84658 h 216162"/>
                  <a:gd name="connsiteX9" fmla="*/ 62580 w 113461"/>
                  <a:gd name="connsiteY9" fmla="*/ 62772 h 216162"/>
                  <a:gd name="connsiteX10" fmla="*/ 113462 w 113461"/>
                  <a:gd name="connsiteY10" fmla="*/ 122191 h 216162"/>
                  <a:gd name="connsiteX11" fmla="*/ 113462 w 113461"/>
                  <a:gd name="connsiteY11" fmla="*/ 216162 h 216162"/>
                  <a:gd name="connsiteX12" fmla="*/ 94726 w 113461"/>
                  <a:gd name="connsiteY12" fmla="*/ 216162 h 216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3461" h="216162">
                    <a:moveTo>
                      <a:pt x="94726" y="216069"/>
                    </a:moveTo>
                    <a:lnTo>
                      <a:pt x="94726" y="120701"/>
                    </a:lnTo>
                    <a:cubicBezTo>
                      <a:pt x="94726" y="93133"/>
                      <a:pt x="83694" y="78418"/>
                      <a:pt x="58586" y="78418"/>
                    </a:cubicBezTo>
                    <a:cubicBezTo>
                      <a:pt x="39850" y="78418"/>
                      <a:pt x="26725" y="90991"/>
                      <a:pt x="18736" y="102726"/>
                    </a:cubicBezTo>
                    <a:lnTo>
                      <a:pt x="18736" y="216162"/>
                    </a:lnTo>
                    <a:lnTo>
                      <a:pt x="0" y="216162"/>
                    </a:lnTo>
                    <a:lnTo>
                      <a:pt x="0" y="0"/>
                    </a:lnTo>
                    <a:lnTo>
                      <a:pt x="18736" y="0"/>
                    </a:lnTo>
                    <a:lnTo>
                      <a:pt x="18736" y="84658"/>
                    </a:lnTo>
                    <a:cubicBezTo>
                      <a:pt x="28532" y="71713"/>
                      <a:pt x="43844" y="62772"/>
                      <a:pt x="62580" y="62772"/>
                    </a:cubicBezTo>
                    <a:cubicBezTo>
                      <a:pt x="101193" y="62772"/>
                      <a:pt x="113462" y="86800"/>
                      <a:pt x="113462" y="122191"/>
                    </a:cubicBezTo>
                    <a:lnTo>
                      <a:pt x="113462" y="216162"/>
                    </a:lnTo>
                    <a:lnTo>
                      <a:pt x="94726" y="21616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559287CD-C5CB-A6DA-1A5C-E24EEDD8DD8F}"/>
                  </a:ext>
                </a:extLst>
              </p:cNvPr>
              <p:cNvSpPr/>
              <p:nvPr/>
            </p:nvSpPr>
            <p:spPr>
              <a:xfrm>
                <a:off x="5999371" y="3289300"/>
                <a:ext cx="21779" cy="216069"/>
              </a:xfrm>
              <a:custGeom>
                <a:avLst/>
                <a:gdLst>
                  <a:gd name="connsiteX0" fmla="*/ 0 w 21779"/>
                  <a:gd name="connsiteY0" fmla="*/ 23097 h 216069"/>
                  <a:gd name="connsiteX1" fmla="*/ 0 w 21779"/>
                  <a:gd name="connsiteY1" fmla="*/ 0 h 216069"/>
                  <a:gd name="connsiteX2" fmla="*/ 21779 w 21779"/>
                  <a:gd name="connsiteY2" fmla="*/ 0 h 216069"/>
                  <a:gd name="connsiteX3" fmla="*/ 21779 w 21779"/>
                  <a:gd name="connsiteY3" fmla="*/ 23097 h 216069"/>
                  <a:gd name="connsiteX4" fmla="*/ 0 w 21779"/>
                  <a:gd name="connsiteY4" fmla="*/ 23097 h 216069"/>
                  <a:gd name="connsiteX5" fmla="*/ 1522 w 21779"/>
                  <a:gd name="connsiteY5" fmla="*/ 216069 h 216069"/>
                  <a:gd name="connsiteX6" fmla="*/ 1522 w 21779"/>
                  <a:gd name="connsiteY6" fmla="*/ 66032 h 216069"/>
                  <a:gd name="connsiteX7" fmla="*/ 20258 w 21779"/>
                  <a:gd name="connsiteY7" fmla="*/ 66032 h 216069"/>
                  <a:gd name="connsiteX8" fmla="*/ 20258 w 21779"/>
                  <a:gd name="connsiteY8" fmla="*/ 216069 h 216069"/>
                  <a:gd name="connsiteX9" fmla="*/ 1522 w 21779"/>
                  <a:gd name="connsiteY9" fmla="*/ 216069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1779" h="216069">
                    <a:moveTo>
                      <a:pt x="0" y="23097"/>
                    </a:moveTo>
                    <a:lnTo>
                      <a:pt x="0" y="0"/>
                    </a:lnTo>
                    <a:lnTo>
                      <a:pt x="21779" y="0"/>
                    </a:lnTo>
                    <a:lnTo>
                      <a:pt x="21779" y="23097"/>
                    </a:lnTo>
                    <a:lnTo>
                      <a:pt x="0" y="23097"/>
                    </a:lnTo>
                    <a:close/>
                    <a:moveTo>
                      <a:pt x="1522" y="216069"/>
                    </a:moveTo>
                    <a:lnTo>
                      <a:pt x="1522" y="66032"/>
                    </a:lnTo>
                    <a:lnTo>
                      <a:pt x="20258" y="66032"/>
                    </a:lnTo>
                    <a:lnTo>
                      <a:pt x="20258" y="216069"/>
                    </a:lnTo>
                    <a:lnTo>
                      <a:pt x="1522" y="21606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ACF1837D-4E66-2C5D-7D96-E7D8F510AF15}"/>
                  </a:ext>
                </a:extLst>
              </p:cNvPr>
              <p:cNvSpPr/>
              <p:nvPr/>
            </p:nvSpPr>
            <p:spPr>
              <a:xfrm>
                <a:off x="6069179" y="3351978"/>
                <a:ext cx="114222" cy="153390"/>
              </a:xfrm>
              <a:custGeom>
                <a:avLst/>
                <a:gdLst>
                  <a:gd name="connsiteX0" fmla="*/ 95677 w 114222"/>
                  <a:gd name="connsiteY0" fmla="*/ 153391 h 153390"/>
                  <a:gd name="connsiteX1" fmla="*/ 95677 w 114222"/>
                  <a:gd name="connsiteY1" fmla="*/ 58301 h 153390"/>
                  <a:gd name="connsiteX2" fmla="*/ 59537 w 114222"/>
                  <a:gd name="connsiteY2" fmla="*/ 15646 h 153390"/>
                  <a:gd name="connsiteX3" fmla="*/ 19687 w 114222"/>
                  <a:gd name="connsiteY3" fmla="*/ 39954 h 153390"/>
                  <a:gd name="connsiteX4" fmla="*/ 19687 w 114222"/>
                  <a:gd name="connsiteY4" fmla="*/ 153391 h 153390"/>
                  <a:gd name="connsiteX5" fmla="*/ 951 w 114222"/>
                  <a:gd name="connsiteY5" fmla="*/ 153391 h 153390"/>
                  <a:gd name="connsiteX6" fmla="*/ 951 w 114222"/>
                  <a:gd name="connsiteY6" fmla="*/ 30920 h 153390"/>
                  <a:gd name="connsiteX7" fmla="*/ 0 w 114222"/>
                  <a:gd name="connsiteY7" fmla="*/ 3353 h 153390"/>
                  <a:gd name="connsiteX8" fmla="*/ 15598 w 114222"/>
                  <a:gd name="connsiteY8" fmla="*/ 3353 h 153390"/>
                  <a:gd name="connsiteX9" fmla="*/ 17119 w 114222"/>
                  <a:gd name="connsiteY9" fmla="*/ 24028 h 153390"/>
                  <a:gd name="connsiteX10" fmla="*/ 63056 w 114222"/>
                  <a:gd name="connsiteY10" fmla="*/ 0 h 153390"/>
                  <a:gd name="connsiteX11" fmla="*/ 114223 w 114222"/>
                  <a:gd name="connsiteY11" fmla="*/ 59419 h 153390"/>
                  <a:gd name="connsiteX12" fmla="*/ 114223 w 114222"/>
                  <a:gd name="connsiteY12" fmla="*/ 153391 h 153390"/>
                  <a:gd name="connsiteX13" fmla="*/ 95487 w 114222"/>
                  <a:gd name="connsiteY13" fmla="*/ 153391 h 153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14222" h="153390">
                    <a:moveTo>
                      <a:pt x="95677" y="153391"/>
                    </a:moveTo>
                    <a:lnTo>
                      <a:pt x="95677" y="58301"/>
                    </a:lnTo>
                    <a:cubicBezTo>
                      <a:pt x="95677" y="31013"/>
                      <a:pt x="84359" y="15646"/>
                      <a:pt x="59537" y="15646"/>
                    </a:cubicBezTo>
                    <a:cubicBezTo>
                      <a:pt x="39279" y="15646"/>
                      <a:pt x="27010" y="29151"/>
                      <a:pt x="19687" y="39954"/>
                    </a:cubicBezTo>
                    <a:lnTo>
                      <a:pt x="19687" y="153391"/>
                    </a:lnTo>
                    <a:lnTo>
                      <a:pt x="951" y="153391"/>
                    </a:lnTo>
                    <a:lnTo>
                      <a:pt x="951" y="30920"/>
                    </a:lnTo>
                    <a:cubicBezTo>
                      <a:pt x="951" y="25798"/>
                      <a:pt x="381" y="8382"/>
                      <a:pt x="0" y="3353"/>
                    </a:cubicBezTo>
                    <a:lnTo>
                      <a:pt x="15598" y="3353"/>
                    </a:lnTo>
                    <a:lnTo>
                      <a:pt x="17119" y="24028"/>
                    </a:lnTo>
                    <a:cubicBezTo>
                      <a:pt x="26344" y="10803"/>
                      <a:pt x="42513" y="0"/>
                      <a:pt x="63056" y="0"/>
                    </a:cubicBezTo>
                    <a:cubicBezTo>
                      <a:pt x="100432" y="0"/>
                      <a:pt x="114223" y="23097"/>
                      <a:pt x="114223" y="59419"/>
                    </a:cubicBezTo>
                    <a:lnTo>
                      <a:pt x="114223" y="153391"/>
                    </a:lnTo>
                    <a:lnTo>
                      <a:pt x="95487" y="153391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ABDDF7EE-ED2A-D177-4008-41EF5BD37A2F}"/>
                  </a:ext>
                </a:extLst>
              </p:cNvPr>
              <p:cNvSpPr/>
              <p:nvPr/>
            </p:nvSpPr>
            <p:spPr>
              <a:xfrm>
                <a:off x="6224013" y="3289300"/>
                <a:ext cx="125730" cy="219328"/>
              </a:xfrm>
              <a:custGeom>
                <a:avLst/>
                <a:gdLst>
                  <a:gd name="connsiteX0" fmla="*/ 109753 w 125730"/>
                  <a:gd name="connsiteY0" fmla="*/ 216069 h 219328"/>
                  <a:gd name="connsiteX1" fmla="*/ 108231 w 125730"/>
                  <a:gd name="connsiteY1" fmla="*/ 192320 h 219328"/>
                  <a:gd name="connsiteX2" fmla="*/ 60392 w 125730"/>
                  <a:gd name="connsiteY2" fmla="*/ 219329 h 219328"/>
                  <a:gd name="connsiteX3" fmla="*/ 0 w 125730"/>
                  <a:gd name="connsiteY3" fmla="*/ 140352 h 219328"/>
                  <a:gd name="connsiteX4" fmla="*/ 63151 w 125730"/>
                  <a:gd name="connsiteY4" fmla="*/ 62586 h 219328"/>
                  <a:gd name="connsiteX5" fmla="*/ 106044 w 125730"/>
                  <a:gd name="connsiteY5" fmla="*/ 79350 h 219328"/>
                  <a:gd name="connsiteX6" fmla="*/ 106044 w 125730"/>
                  <a:gd name="connsiteY6" fmla="*/ 0 h 219328"/>
                  <a:gd name="connsiteX7" fmla="*/ 124779 w 125730"/>
                  <a:gd name="connsiteY7" fmla="*/ 0 h 219328"/>
                  <a:gd name="connsiteX8" fmla="*/ 124779 w 125730"/>
                  <a:gd name="connsiteY8" fmla="*/ 187850 h 219328"/>
                  <a:gd name="connsiteX9" fmla="*/ 125730 w 125730"/>
                  <a:gd name="connsiteY9" fmla="*/ 216069 h 219328"/>
                  <a:gd name="connsiteX10" fmla="*/ 109753 w 125730"/>
                  <a:gd name="connsiteY10" fmla="*/ 216069 h 219328"/>
                  <a:gd name="connsiteX11" fmla="*/ 106044 w 125730"/>
                  <a:gd name="connsiteY11" fmla="*/ 95369 h 219328"/>
                  <a:gd name="connsiteX12" fmla="*/ 67145 w 125730"/>
                  <a:gd name="connsiteY12" fmla="*/ 77953 h 219328"/>
                  <a:gd name="connsiteX13" fmla="*/ 19592 w 125730"/>
                  <a:gd name="connsiteY13" fmla="*/ 141004 h 219328"/>
                  <a:gd name="connsiteX14" fmla="*/ 64958 w 125730"/>
                  <a:gd name="connsiteY14" fmla="*/ 204055 h 219328"/>
                  <a:gd name="connsiteX15" fmla="*/ 106044 w 125730"/>
                  <a:gd name="connsiteY15" fmla="*/ 177046 h 219328"/>
                  <a:gd name="connsiteX16" fmla="*/ 106044 w 125730"/>
                  <a:gd name="connsiteY16" fmla="*/ 95462 h 21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5730" h="219328">
                    <a:moveTo>
                      <a:pt x="109753" y="216069"/>
                    </a:moveTo>
                    <a:lnTo>
                      <a:pt x="108231" y="192320"/>
                    </a:lnTo>
                    <a:cubicBezTo>
                      <a:pt x="99386" y="204893"/>
                      <a:pt x="84645" y="219329"/>
                      <a:pt x="60392" y="219329"/>
                    </a:cubicBezTo>
                    <a:cubicBezTo>
                      <a:pt x="19592" y="219329"/>
                      <a:pt x="0" y="183938"/>
                      <a:pt x="0" y="140352"/>
                    </a:cubicBezTo>
                    <a:cubicBezTo>
                      <a:pt x="0" y="91736"/>
                      <a:pt x="28151" y="62586"/>
                      <a:pt x="63151" y="62586"/>
                    </a:cubicBezTo>
                    <a:cubicBezTo>
                      <a:pt x="82172" y="62586"/>
                      <a:pt x="97199" y="70409"/>
                      <a:pt x="106044" y="79350"/>
                    </a:cubicBezTo>
                    <a:lnTo>
                      <a:pt x="106044" y="0"/>
                    </a:lnTo>
                    <a:lnTo>
                      <a:pt x="124779" y="0"/>
                    </a:lnTo>
                    <a:lnTo>
                      <a:pt x="124779" y="187850"/>
                    </a:lnTo>
                    <a:cubicBezTo>
                      <a:pt x="124779" y="195021"/>
                      <a:pt x="125350" y="209457"/>
                      <a:pt x="125730" y="216069"/>
                    </a:cubicBezTo>
                    <a:lnTo>
                      <a:pt x="109753" y="216069"/>
                    </a:lnTo>
                    <a:close/>
                    <a:moveTo>
                      <a:pt x="106044" y="95369"/>
                    </a:moveTo>
                    <a:cubicBezTo>
                      <a:pt x="96533" y="86335"/>
                      <a:pt x="86737" y="77953"/>
                      <a:pt x="67145" y="77953"/>
                    </a:cubicBezTo>
                    <a:cubicBezTo>
                      <a:pt x="47553" y="77953"/>
                      <a:pt x="19592" y="93878"/>
                      <a:pt x="19592" y="141004"/>
                    </a:cubicBezTo>
                    <a:cubicBezTo>
                      <a:pt x="19592" y="178257"/>
                      <a:pt x="36140" y="204055"/>
                      <a:pt x="64958" y="204055"/>
                    </a:cubicBezTo>
                    <a:cubicBezTo>
                      <a:pt x="84264" y="204055"/>
                      <a:pt x="97484" y="190271"/>
                      <a:pt x="106044" y="177046"/>
                    </a:cubicBezTo>
                    <a:lnTo>
                      <a:pt x="106044" y="9546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</p:grpSp>
        <p:grpSp>
          <p:nvGrpSpPr>
            <p:cNvPr id="8" name="Graphic 17">
              <a:extLst>
                <a:ext uri="{FF2B5EF4-FFF2-40B4-BE49-F238E27FC236}">
                  <a16:creationId xmlns:a16="http://schemas.microsoft.com/office/drawing/2014/main" id="{864E66EA-0B70-7F21-9B35-7B43AE3B1625}"/>
                </a:ext>
              </a:extLst>
            </p:cNvPr>
            <p:cNvGrpSpPr/>
            <p:nvPr/>
          </p:nvGrpSpPr>
          <p:grpSpPr>
            <a:xfrm>
              <a:off x="6465963" y="3289300"/>
              <a:ext cx="1730364" cy="282193"/>
              <a:chOff x="6465963" y="3289300"/>
              <a:chExt cx="1730364" cy="282193"/>
            </a:xfrm>
            <a:grpFill/>
          </p:grpSpPr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CC147F63-3F02-E07F-35C7-9CB94C57346A}"/>
                  </a:ext>
                </a:extLst>
              </p:cNvPr>
              <p:cNvSpPr/>
              <p:nvPr/>
            </p:nvSpPr>
            <p:spPr>
              <a:xfrm>
                <a:off x="6465963" y="3355424"/>
                <a:ext cx="145512" cy="216069"/>
              </a:xfrm>
              <a:custGeom>
                <a:avLst/>
                <a:gdLst>
                  <a:gd name="connsiteX0" fmla="*/ 93204 w 145512"/>
                  <a:gd name="connsiteY0" fmla="*/ 161121 h 216069"/>
                  <a:gd name="connsiteX1" fmla="*/ 18451 w 145512"/>
                  <a:gd name="connsiteY1" fmla="*/ 216069 h 216069"/>
                  <a:gd name="connsiteX2" fmla="*/ 13220 w 145512"/>
                  <a:gd name="connsiteY2" fmla="*/ 189061 h 216069"/>
                  <a:gd name="connsiteX3" fmla="*/ 58871 w 145512"/>
                  <a:gd name="connsiteY3" fmla="*/ 159072 h 216069"/>
                  <a:gd name="connsiteX4" fmla="*/ 61914 w 145512"/>
                  <a:gd name="connsiteY4" fmla="*/ 149479 h 216069"/>
                  <a:gd name="connsiteX5" fmla="*/ 0 w 145512"/>
                  <a:gd name="connsiteY5" fmla="*/ 0 h 216069"/>
                  <a:gd name="connsiteX6" fmla="*/ 36426 w 145512"/>
                  <a:gd name="connsiteY6" fmla="*/ 0 h 216069"/>
                  <a:gd name="connsiteX7" fmla="*/ 63056 w 145512"/>
                  <a:gd name="connsiteY7" fmla="*/ 68453 h 216069"/>
                  <a:gd name="connsiteX8" fmla="*/ 78368 w 145512"/>
                  <a:gd name="connsiteY8" fmla="*/ 114368 h 216069"/>
                  <a:gd name="connsiteX9" fmla="*/ 111179 w 145512"/>
                  <a:gd name="connsiteY9" fmla="*/ 0 h 216069"/>
                  <a:gd name="connsiteX10" fmla="*/ 145513 w 145512"/>
                  <a:gd name="connsiteY10" fmla="*/ 0 h 216069"/>
                  <a:gd name="connsiteX11" fmla="*/ 93109 w 145512"/>
                  <a:gd name="connsiteY11" fmla="*/ 161214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45512" h="216069">
                    <a:moveTo>
                      <a:pt x="93204" y="161121"/>
                    </a:moveTo>
                    <a:cubicBezTo>
                      <a:pt x="80650" y="199492"/>
                      <a:pt x="52118" y="211878"/>
                      <a:pt x="18451" y="216069"/>
                    </a:cubicBezTo>
                    <a:lnTo>
                      <a:pt x="13220" y="189061"/>
                    </a:lnTo>
                    <a:cubicBezTo>
                      <a:pt x="37472" y="185428"/>
                      <a:pt x="53640" y="175277"/>
                      <a:pt x="58871" y="159072"/>
                    </a:cubicBezTo>
                    <a:lnTo>
                      <a:pt x="61914" y="149479"/>
                    </a:lnTo>
                    <a:lnTo>
                      <a:pt x="0" y="0"/>
                    </a:lnTo>
                    <a:lnTo>
                      <a:pt x="36426" y="0"/>
                    </a:lnTo>
                    <a:lnTo>
                      <a:pt x="63056" y="68453"/>
                    </a:lnTo>
                    <a:cubicBezTo>
                      <a:pt x="70379" y="87638"/>
                      <a:pt x="78368" y="114368"/>
                      <a:pt x="78368" y="114368"/>
                    </a:cubicBezTo>
                    <a:lnTo>
                      <a:pt x="111179" y="0"/>
                    </a:lnTo>
                    <a:lnTo>
                      <a:pt x="145513" y="0"/>
                    </a:lnTo>
                    <a:lnTo>
                      <a:pt x="93109" y="161214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59B843D4-00E8-5135-191F-67D38F7B7FE2}"/>
                  </a:ext>
                </a:extLst>
              </p:cNvPr>
              <p:cNvSpPr/>
              <p:nvPr/>
            </p:nvSpPr>
            <p:spPr>
              <a:xfrm>
                <a:off x="6629927" y="3351140"/>
                <a:ext cx="147795" cy="158419"/>
              </a:xfrm>
              <a:custGeom>
                <a:avLst/>
                <a:gdLst>
                  <a:gd name="connsiteX0" fmla="*/ 73898 w 147795"/>
                  <a:gd name="connsiteY0" fmla="*/ 158420 h 158419"/>
                  <a:gd name="connsiteX1" fmla="*/ 0 w 147795"/>
                  <a:gd name="connsiteY1" fmla="*/ 78605 h 158419"/>
                  <a:gd name="connsiteX2" fmla="*/ 73898 w 147795"/>
                  <a:gd name="connsiteY2" fmla="*/ 0 h 158419"/>
                  <a:gd name="connsiteX3" fmla="*/ 147795 w 147795"/>
                  <a:gd name="connsiteY3" fmla="*/ 78605 h 158419"/>
                  <a:gd name="connsiteX4" fmla="*/ 73898 w 147795"/>
                  <a:gd name="connsiteY4" fmla="*/ 158420 h 158419"/>
                  <a:gd name="connsiteX5" fmla="*/ 73898 w 147795"/>
                  <a:gd name="connsiteY5" fmla="*/ 26357 h 158419"/>
                  <a:gd name="connsiteX6" fmla="*/ 34714 w 147795"/>
                  <a:gd name="connsiteY6" fmla="*/ 78605 h 158419"/>
                  <a:gd name="connsiteX7" fmla="*/ 73898 w 147795"/>
                  <a:gd name="connsiteY7" fmla="*/ 132063 h 158419"/>
                  <a:gd name="connsiteX8" fmla="*/ 113081 w 147795"/>
                  <a:gd name="connsiteY8" fmla="*/ 78605 h 158419"/>
                  <a:gd name="connsiteX9" fmla="*/ 73898 w 147795"/>
                  <a:gd name="connsiteY9" fmla="*/ 26357 h 158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7795" h="158419">
                    <a:moveTo>
                      <a:pt x="73898" y="158420"/>
                    </a:moveTo>
                    <a:cubicBezTo>
                      <a:pt x="26725" y="158420"/>
                      <a:pt x="0" y="124799"/>
                      <a:pt x="0" y="78605"/>
                    </a:cubicBezTo>
                    <a:cubicBezTo>
                      <a:pt x="0" y="32410"/>
                      <a:pt x="27581" y="0"/>
                      <a:pt x="73898" y="0"/>
                    </a:cubicBezTo>
                    <a:cubicBezTo>
                      <a:pt x="120214" y="0"/>
                      <a:pt x="147795" y="32410"/>
                      <a:pt x="147795" y="78605"/>
                    </a:cubicBezTo>
                    <a:cubicBezTo>
                      <a:pt x="147795" y="124799"/>
                      <a:pt x="120214" y="158420"/>
                      <a:pt x="73898" y="158420"/>
                    </a:cubicBezTo>
                    <a:close/>
                    <a:moveTo>
                      <a:pt x="73898" y="26357"/>
                    </a:moveTo>
                    <a:cubicBezTo>
                      <a:pt x="47838" y="26357"/>
                      <a:pt x="34714" y="47405"/>
                      <a:pt x="34714" y="78605"/>
                    </a:cubicBezTo>
                    <a:cubicBezTo>
                      <a:pt x="34714" y="109804"/>
                      <a:pt x="48504" y="132063"/>
                      <a:pt x="73898" y="132063"/>
                    </a:cubicBezTo>
                    <a:cubicBezTo>
                      <a:pt x="99291" y="132063"/>
                      <a:pt x="113081" y="109897"/>
                      <a:pt x="113081" y="78605"/>
                    </a:cubicBezTo>
                    <a:cubicBezTo>
                      <a:pt x="113081" y="47312"/>
                      <a:pt x="99005" y="26357"/>
                      <a:pt x="73898" y="26357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30A7A810-007D-F175-9F2D-B3A53943B229}"/>
                  </a:ext>
                </a:extLst>
              </p:cNvPr>
              <p:cNvSpPr/>
              <p:nvPr/>
            </p:nvSpPr>
            <p:spPr>
              <a:xfrm>
                <a:off x="6812911" y="3355331"/>
                <a:ext cx="127252" cy="153949"/>
              </a:xfrm>
              <a:custGeom>
                <a:avLst/>
                <a:gdLst>
                  <a:gd name="connsiteX0" fmla="*/ 99957 w 127252"/>
                  <a:gd name="connsiteY0" fmla="*/ 150038 h 153949"/>
                  <a:gd name="connsiteX1" fmla="*/ 97199 w 127252"/>
                  <a:gd name="connsiteY1" fmla="*/ 132622 h 153949"/>
                  <a:gd name="connsiteX2" fmla="*/ 53069 w 127252"/>
                  <a:gd name="connsiteY2" fmla="*/ 153949 h 153949"/>
                  <a:gd name="connsiteX3" fmla="*/ 0 w 127252"/>
                  <a:gd name="connsiteY3" fmla="*/ 95462 h 153949"/>
                  <a:gd name="connsiteX4" fmla="*/ 0 w 127252"/>
                  <a:gd name="connsiteY4" fmla="*/ 0 h 153949"/>
                  <a:gd name="connsiteX5" fmla="*/ 34048 w 127252"/>
                  <a:gd name="connsiteY5" fmla="*/ 0 h 153949"/>
                  <a:gd name="connsiteX6" fmla="*/ 34048 w 127252"/>
                  <a:gd name="connsiteY6" fmla="*/ 90619 h 153949"/>
                  <a:gd name="connsiteX7" fmla="*/ 60107 w 127252"/>
                  <a:gd name="connsiteY7" fmla="*/ 127220 h 153949"/>
                  <a:gd name="connsiteX8" fmla="*/ 91682 w 127252"/>
                  <a:gd name="connsiteY8" fmla="*/ 108035 h 153949"/>
                  <a:gd name="connsiteX9" fmla="*/ 91682 w 127252"/>
                  <a:gd name="connsiteY9" fmla="*/ 0 h 153949"/>
                  <a:gd name="connsiteX10" fmla="*/ 125731 w 127252"/>
                  <a:gd name="connsiteY10" fmla="*/ 0 h 153949"/>
                  <a:gd name="connsiteX11" fmla="*/ 125731 w 127252"/>
                  <a:gd name="connsiteY11" fmla="*/ 123029 h 153949"/>
                  <a:gd name="connsiteX12" fmla="*/ 127252 w 127252"/>
                  <a:gd name="connsiteY12" fmla="*/ 150038 h 153949"/>
                  <a:gd name="connsiteX13" fmla="*/ 99957 w 127252"/>
                  <a:gd name="connsiteY13" fmla="*/ 150038 h 153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7252" h="153949">
                    <a:moveTo>
                      <a:pt x="99957" y="150038"/>
                    </a:moveTo>
                    <a:lnTo>
                      <a:pt x="97199" y="132622"/>
                    </a:lnTo>
                    <a:cubicBezTo>
                      <a:pt x="86452" y="146126"/>
                      <a:pt x="71425" y="153949"/>
                      <a:pt x="53069" y="153949"/>
                    </a:cubicBezTo>
                    <a:cubicBezTo>
                      <a:pt x="15027" y="153949"/>
                      <a:pt x="0" y="131784"/>
                      <a:pt x="0" y="95462"/>
                    </a:cubicBezTo>
                    <a:lnTo>
                      <a:pt x="0" y="0"/>
                    </a:lnTo>
                    <a:lnTo>
                      <a:pt x="34048" y="0"/>
                    </a:lnTo>
                    <a:lnTo>
                      <a:pt x="34048" y="90619"/>
                    </a:lnTo>
                    <a:cubicBezTo>
                      <a:pt x="34048" y="117069"/>
                      <a:pt x="39850" y="127220"/>
                      <a:pt x="60107" y="127220"/>
                    </a:cubicBezTo>
                    <a:cubicBezTo>
                      <a:pt x="76085" y="127220"/>
                      <a:pt x="86452" y="115485"/>
                      <a:pt x="91682" y="108035"/>
                    </a:cubicBezTo>
                    <a:lnTo>
                      <a:pt x="91682" y="0"/>
                    </a:lnTo>
                    <a:lnTo>
                      <a:pt x="125731" y="0"/>
                    </a:lnTo>
                    <a:lnTo>
                      <a:pt x="125731" y="123029"/>
                    </a:lnTo>
                    <a:cubicBezTo>
                      <a:pt x="125731" y="128151"/>
                      <a:pt x="126967" y="144915"/>
                      <a:pt x="127252" y="150038"/>
                    </a:cubicBezTo>
                    <a:lnTo>
                      <a:pt x="99957" y="150038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FA5C5029-B916-06F3-F720-4137A3776FDD}"/>
                  </a:ext>
                </a:extLst>
              </p:cNvPr>
              <p:cNvSpPr/>
              <p:nvPr/>
            </p:nvSpPr>
            <p:spPr>
              <a:xfrm>
                <a:off x="6980013" y="3351140"/>
                <a:ext cx="93204" cy="154228"/>
              </a:xfrm>
              <a:custGeom>
                <a:avLst/>
                <a:gdLst>
                  <a:gd name="connsiteX0" fmla="*/ 83123 w 93204"/>
                  <a:gd name="connsiteY0" fmla="*/ 37160 h 154228"/>
                  <a:gd name="connsiteX1" fmla="*/ 68381 w 93204"/>
                  <a:gd name="connsiteY1" fmla="*/ 32690 h 154228"/>
                  <a:gd name="connsiteX2" fmla="*/ 35570 w 93204"/>
                  <a:gd name="connsiteY2" fmla="*/ 56066 h 154228"/>
                  <a:gd name="connsiteX3" fmla="*/ 35570 w 93204"/>
                  <a:gd name="connsiteY3" fmla="*/ 154229 h 154228"/>
                  <a:gd name="connsiteX4" fmla="*/ 1521 w 93204"/>
                  <a:gd name="connsiteY4" fmla="*/ 154229 h 154228"/>
                  <a:gd name="connsiteX5" fmla="*/ 1521 w 93204"/>
                  <a:gd name="connsiteY5" fmla="*/ 32410 h 154228"/>
                  <a:gd name="connsiteX6" fmla="*/ 0 w 93204"/>
                  <a:gd name="connsiteY6" fmla="*/ 4191 h 154228"/>
                  <a:gd name="connsiteX7" fmla="*/ 26059 w 93204"/>
                  <a:gd name="connsiteY7" fmla="*/ 4191 h 154228"/>
                  <a:gd name="connsiteX8" fmla="*/ 28817 w 93204"/>
                  <a:gd name="connsiteY8" fmla="*/ 29710 h 154228"/>
                  <a:gd name="connsiteX9" fmla="*/ 77892 w 93204"/>
                  <a:gd name="connsiteY9" fmla="*/ 0 h 154228"/>
                  <a:gd name="connsiteX10" fmla="*/ 93204 w 93204"/>
                  <a:gd name="connsiteY10" fmla="*/ 2421 h 154228"/>
                  <a:gd name="connsiteX11" fmla="*/ 83123 w 93204"/>
                  <a:gd name="connsiteY11" fmla="*/ 37253 h 154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3204" h="154228">
                    <a:moveTo>
                      <a:pt x="83123" y="37160"/>
                    </a:moveTo>
                    <a:cubicBezTo>
                      <a:pt x="78177" y="34180"/>
                      <a:pt x="73898" y="32690"/>
                      <a:pt x="68381" y="32690"/>
                    </a:cubicBezTo>
                    <a:cubicBezTo>
                      <a:pt x="53640" y="32690"/>
                      <a:pt x="44129" y="42934"/>
                      <a:pt x="35570" y="56066"/>
                    </a:cubicBezTo>
                    <a:lnTo>
                      <a:pt x="35570" y="154229"/>
                    </a:lnTo>
                    <a:lnTo>
                      <a:pt x="1521" y="154229"/>
                    </a:lnTo>
                    <a:lnTo>
                      <a:pt x="1521" y="32410"/>
                    </a:lnTo>
                    <a:cubicBezTo>
                      <a:pt x="1521" y="27288"/>
                      <a:pt x="285" y="9313"/>
                      <a:pt x="0" y="4191"/>
                    </a:cubicBezTo>
                    <a:lnTo>
                      <a:pt x="26059" y="4191"/>
                    </a:lnTo>
                    <a:lnTo>
                      <a:pt x="28817" y="29710"/>
                    </a:lnTo>
                    <a:cubicBezTo>
                      <a:pt x="37091" y="14063"/>
                      <a:pt x="51452" y="0"/>
                      <a:pt x="77892" y="0"/>
                    </a:cubicBezTo>
                    <a:cubicBezTo>
                      <a:pt x="83123" y="0"/>
                      <a:pt x="88924" y="931"/>
                      <a:pt x="93204" y="2421"/>
                    </a:cubicBezTo>
                    <a:lnTo>
                      <a:pt x="83123" y="37253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81D0F73F-B746-FB62-330C-998E663F954A}"/>
                  </a:ext>
                </a:extLst>
              </p:cNvPr>
              <p:cNvSpPr/>
              <p:nvPr/>
            </p:nvSpPr>
            <p:spPr>
              <a:xfrm>
                <a:off x="7192956" y="3351140"/>
                <a:ext cx="218744" cy="154321"/>
              </a:xfrm>
              <a:custGeom>
                <a:avLst/>
                <a:gdLst>
                  <a:gd name="connsiteX0" fmla="*/ 184982 w 218744"/>
                  <a:gd name="connsiteY0" fmla="*/ 154229 h 154321"/>
                  <a:gd name="connsiteX1" fmla="*/ 184982 w 218744"/>
                  <a:gd name="connsiteY1" fmla="*/ 67242 h 154321"/>
                  <a:gd name="connsiteX2" fmla="*/ 157972 w 218744"/>
                  <a:gd name="connsiteY2" fmla="*/ 27288 h 154321"/>
                  <a:gd name="connsiteX3" fmla="*/ 126682 w 218744"/>
                  <a:gd name="connsiteY3" fmla="*/ 47405 h 154321"/>
                  <a:gd name="connsiteX4" fmla="*/ 127252 w 218744"/>
                  <a:gd name="connsiteY4" fmla="*/ 57277 h 154321"/>
                  <a:gd name="connsiteX5" fmla="*/ 127252 w 218744"/>
                  <a:gd name="connsiteY5" fmla="*/ 154229 h 154321"/>
                  <a:gd name="connsiteX6" fmla="*/ 93204 w 218744"/>
                  <a:gd name="connsiteY6" fmla="*/ 154229 h 154321"/>
                  <a:gd name="connsiteX7" fmla="*/ 93204 w 218744"/>
                  <a:gd name="connsiteY7" fmla="*/ 67522 h 154321"/>
                  <a:gd name="connsiteX8" fmla="*/ 66194 w 218744"/>
                  <a:gd name="connsiteY8" fmla="*/ 27288 h 154321"/>
                  <a:gd name="connsiteX9" fmla="*/ 35570 w 218744"/>
                  <a:gd name="connsiteY9" fmla="*/ 47405 h 154321"/>
                  <a:gd name="connsiteX10" fmla="*/ 35570 w 218744"/>
                  <a:gd name="connsiteY10" fmla="*/ 154229 h 154321"/>
                  <a:gd name="connsiteX11" fmla="*/ 1522 w 218744"/>
                  <a:gd name="connsiteY11" fmla="*/ 154229 h 154321"/>
                  <a:gd name="connsiteX12" fmla="*/ 1522 w 218744"/>
                  <a:gd name="connsiteY12" fmla="*/ 31200 h 154321"/>
                  <a:gd name="connsiteX13" fmla="*/ 0 w 218744"/>
                  <a:gd name="connsiteY13" fmla="*/ 4191 h 154321"/>
                  <a:gd name="connsiteX14" fmla="*/ 26630 w 218744"/>
                  <a:gd name="connsiteY14" fmla="*/ 4191 h 154321"/>
                  <a:gd name="connsiteX15" fmla="*/ 29958 w 218744"/>
                  <a:gd name="connsiteY15" fmla="*/ 22818 h 154321"/>
                  <a:gd name="connsiteX16" fmla="*/ 72281 w 218744"/>
                  <a:gd name="connsiteY16" fmla="*/ 0 h 154321"/>
                  <a:gd name="connsiteX17" fmla="*/ 118217 w 218744"/>
                  <a:gd name="connsiteY17" fmla="*/ 24028 h 154321"/>
                  <a:gd name="connsiteX18" fmla="*/ 164154 w 218744"/>
                  <a:gd name="connsiteY18" fmla="*/ 0 h 154321"/>
                  <a:gd name="connsiteX19" fmla="*/ 218745 w 218744"/>
                  <a:gd name="connsiteY19" fmla="*/ 68453 h 154321"/>
                  <a:gd name="connsiteX20" fmla="*/ 218745 w 218744"/>
                  <a:gd name="connsiteY20" fmla="*/ 154322 h 154321"/>
                  <a:gd name="connsiteX21" fmla="*/ 184697 w 218744"/>
                  <a:gd name="connsiteY21" fmla="*/ 154322 h 1543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18744" h="154321">
                    <a:moveTo>
                      <a:pt x="184982" y="154229"/>
                    </a:moveTo>
                    <a:lnTo>
                      <a:pt x="184982" y="67242"/>
                    </a:lnTo>
                    <a:cubicBezTo>
                      <a:pt x="184982" y="42655"/>
                      <a:pt x="179180" y="27288"/>
                      <a:pt x="157972" y="27288"/>
                    </a:cubicBezTo>
                    <a:cubicBezTo>
                      <a:pt x="144181" y="27288"/>
                      <a:pt x="133719" y="37160"/>
                      <a:pt x="126682" y="47405"/>
                    </a:cubicBezTo>
                    <a:cubicBezTo>
                      <a:pt x="126967" y="50106"/>
                      <a:pt x="127252" y="54297"/>
                      <a:pt x="127252" y="57277"/>
                    </a:cubicBezTo>
                    <a:lnTo>
                      <a:pt x="127252" y="154229"/>
                    </a:lnTo>
                    <a:lnTo>
                      <a:pt x="93204" y="154229"/>
                    </a:lnTo>
                    <a:lnTo>
                      <a:pt x="93204" y="67522"/>
                    </a:lnTo>
                    <a:cubicBezTo>
                      <a:pt x="93204" y="41724"/>
                      <a:pt x="88639" y="27288"/>
                      <a:pt x="66194" y="27288"/>
                    </a:cubicBezTo>
                    <a:cubicBezTo>
                      <a:pt x="53355" y="27288"/>
                      <a:pt x="42322" y="38092"/>
                      <a:pt x="35570" y="47405"/>
                    </a:cubicBezTo>
                    <a:lnTo>
                      <a:pt x="35570" y="154229"/>
                    </a:lnTo>
                    <a:lnTo>
                      <a:pt x="1522" y="154229"/>
                    </a:lnTo>
                    <a:lnTo>
                      <a:pt x="1522" y="31200"/>
                    </a:lnTo>
                    <a:cubicBezTo>
                      <a:pt x="1522" y="26077"/>
                      <a:pt x="285" y="9313"/>
                      <a:pt x="0" y="4191"/>
                    </a:cubicBezTo>
                    <a:lnTo>
                      <a:pt x="26630" y="4191"/>
                    </a:lnTo>
                    <a:lnTo>
                      <a:pt x="29958" y="22818"/>
                    </a:lnTo>
                    <a:cubicBezTo>
                      <a:pt x="40991" y="9872"/>
                      <a:pt x="55067" y="0"/>
                      <a:pt x="72281" y="0"/>
                    </a:cubicBezTo>
                    <a:cubicBezTo>
                      <a:pt x="96153" y="0"/>
                      <a:pt x="109087" y="9034"/>
                      <a:pt x="118217" y="24028"/>
                    </a:cubicBezTo>
                    <a:cubicBezTo>
                      <a:pt x="128013" y="11083"/>
                      <a:pt x="142755" y="0"/>
                      <a:pt x="164154" y="0"/>
                    </a:cubicBezTo>
                    <a:cubicBezTo>
                      <a:pt x="202481" y="0"/>
                      <a:pt x="218745" y="20676"/>
                      <a:pt x="218745" y="68453"/>
                    </a:cubicBezTo>
                    <a:lnTo>
                      <a:pt x="218745" y="154322"/>
                    </a:lnTo>
                    <a:lnTo>
                      <a:pt x="184697" y="15432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DC3B1801-1CB4-02A9-C876-0FDD68C66BC5}"/>
                  </a:ext>
                </a:extLst>
              </p:cNvPr>
              <p:cNvSpPr/>
              <p:nvPr/>
            </p:nvSpPr>
            <p:spPr>
              <a:xfrm>
                <a:off x="7454879" y="3289300"/>
                <a:ext cx="36425" cy="216069"/>
              </a:xfrm>
              <a:custGeom>
                <a:avLst/>
                <a:gdLst>
                  <a:gd name="connsiteX0" fmla="*/ 0 w 36425"/>
                  <a:gd name="connsiteY0" fmla="*/ 32969 h 216069"/>
                  <a:gd name="connsiteX1" fmla="*/ 0 w 36425"/>
                  <a:gd name="connsiteY1" fmla="*/ 0 h 216069"/>
                  <a:gd name="connsiteX2" fmla="*/ 36426 w 36425"/>
                  <a:gd name="connsiteY2" fmla="*/ 0 h 216069"/>
                  <a:gd name="connsiteX3" fmla="*/ 36426 w 36425"/>
                  <a:gd name="connsiteY3" fmla="*/ 32969 h 216069"/>
                  <a:gd name="connsiteX4" fmla="*/ 0 w 36425"/>
                  <a:gd name="connsiteY4" fmla="*/ 32969 h 216069"/>
                  <a:gd name="connsiteX5" fmla="*/ 1236 w 36425"/>
                  <a:gd name="connsiteY5" fmla="*/ 216069 h 216069"/>
                  <a:gd name="connsiteX6" fmla="*/ 1236 w 36425"/>
                  <a:gd name="connsiteY6" fmla="*/ 66032 h 216069"/>
                  <a:gd name="connsiteX7" fmla="*/ 35284 w 36425"/>
                  <a:gd name="connsiteY7" fmla="*/ 66032 h 216069"/>
                  <a:gd name="connsiteX8" fmla="*/ 35284 w 36425"/>
                  <a:gd name="connsiteY8" fmla="*/ 216069 h 216069"/>
                  <a:gd name="connsiteX9" fmla="*/ 1236 w 36425"/>
                  <a:gd name="connsiteY9" fmla="*/ 216069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425" h="216069">
                    <a:moveTo>
                      <a:pt x="0" y="32969"/>
                    </a:moveTo>
                    <a:lnTo>
                      <a:pt x="0" y="0"/>
                    </a:lnTo>
                    <a:lnTo>
                      <a:pt x="36426" y="0"/>
                    </a:lnTo>
                    <a:lnTo>
                      <a:pt x="36426" y="32969"/>
                    </a:lnTo>
                    <a:lnTo>
                      <a:pt x="0" y="32969"/>
                    </a:lnTo>
                    <a:close/>
                    <a:moveTo>
                      <a:pt x="1236" y="216069"/>
                    </a:moveTo>
                    <a:lnTo>
                      <a:pt x="1236" y="66032"/>
                    </a:lnTo>
                    <a:lnTo>
                      <a:pt x="35284" y="66032"/>
                    </a:lnTo>
                    <a:lnTo>
                      <a:pt x="35284" y="216069"/>
                    </a:lnTo>
                    <a:lnTo>
                      <a:pt x="1236" y="21606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7E8479D0-DE74-D052-30B8-F1832BD63F7C}"/>
                  </a:ext>
                </a:extLst>
              </p:cNvPr>
              <p:cNvSpPr/>
              <p:nvPr/>
            </p:nvSpPr>
            <p:spPr>
              <a:xfrm>
                <a:off x="7520502" y="3351326"/>
                <a:ext cx="120689" cy="157954"/>
              </a:xfrm>
              <a:custGeom>
                <a:avLst/>
                <a:gdLst>
                  <a:gd name="connsiteX0" fmla="*/ 61914 w 120689"/>
                  <a:gd name="connsiteY0" fmla="*/ 157954 h 157954"/>
                  <a:gd name="connsiteX1" fmla="*/ 0 w 120689"/>
                  <a:gd name="connsiteY1" fmla="*/ 139048 h 157954"/>
                  <a:gd name="connsiteX2" fmla="*/ 15598 w 120689"/>
                  <a:gd name="connsiteY2" fmla="*/ 115299 h 157954"/>
                  <a:gd name="connsiteX3" fmla="*/ 60678 w 120689"/>
                  <a:gd name="connsiteY3" fmla="*/ 131784 h 157954"/>
                  <a:gd name="connsiteX4" fmla="*/ 85786 w 120689"/>
                  <a:gd name="connsiteY4" fmla="*/ 115020 h 157954"/>
                  <a:gd name="connsiteX5" fmla="*/ 55732 w 120689"/>
                  <a:gd name="connsiteY5" fmla="*/ 91271 h 157954"/>
                  <a:gd name="connsiteX6" fmla="*/ 6372 w 120689"/>
                  <a:gd name="connsiteY6" fmla="*/ 44145 h 157954"/>
                  <a:gd name="connsiteX7" fmla="*/ 64577 w 120689"/>
                  <a:gd name="connsiteY7" fmla="*/ 0 h 157954"/>
                  <a:gd name="connsiteX8" fmla="*/ 118788 w 120689"/>
                  <a:gd name="connsiteY8" fmla="*/ 16205 h 157954"/>
                  <a:gd name="connsiteX9" fmla="*/ 104427 w 120689"/>
                  <a:gd name="connsiteY9" fmla="*/ 39302 h 157954"/>
                  <a:gd name="connsiteX10" fmla="*/ 65528 w 120689"/>
                  <a:gd name="connsiteY10" fmla="*/ 26077 h 157954"/>
                  <a:gd name="connsiteX11" fmla="*/ 41276 w 120689"/>
                  <a:gd name="connsiteY11" fmla="*/ 41724 h 157954"/>
                  <a:gd name="connsiteX12" fmla="*/ 75895 w 120689"/>
                  <a:gd name="connsiteY12" fmla="*/ 64821 h 157954"/>
                  <a:gd name="connsiteX13" fmla="*/ 120690 w 120689"/>
                  <a:gd name="connsiteY13" fmla="*/ 113716 h 157954"/>
                  <a:gd name="connsiteX14" fmla="*/ 61819 w 120689"/>
                  <a:gd name="connsiteY14" fmla="*/ 157861 h 157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0689" h="157954">
                    <a:moveTo>
                      <a:pt x="61914" y="157954"/>
                    </a:moveTo>
                    <a:cubicBezTo>
                      <a:pt x="33097" y="157954"/>
                      <a:pt x="16263" y="149572"/>
                      <a:pt x="0" y="139048"/>
                    </a:cubicBezTo>
                    <a:lnTo>
                      <a:pt x="15598" y="115299"/>
                    </a:lnTo>
                    <a:cubicBezTo>
                      <a:pt x="28817" y="124612"/>
                      <a:pt x="44129" y="131784"/>
                      <a:pt x="60678" y="131784"/>
                    </a:cubicBezTo>
                    <a:cubicBezTo>
                      <a:pt x="77226" y="131784"/>
                      <a:pt x="85786" y="124612"/>
                      <a:pt x="85786" y="115020"/>
                    </a:cubicBezTo>
                    <a:cubicBezTo>
                      <a:pt x="85786" y="101795"/>
                      <a:pt x="76941" y="96672"/>
                      <a:pt x="55732" y="91271"/>
                    </a:cubicBezTo>
                    <a:cubicBezTo>
                      <a:pt x="32146" y="85310"/>
                      <a:pt x="6372" y="73855"/>
                      <a:pt x="6372" y="44145"/>
                    </a:cubicBezTo>
                    <a:cubicBezTo>
                      <a:pt x="6372" y="16578"/>
                      <a:pt x="30244" y="0"/>
                      <a:pt x="64577" y="0"/>
                    </a:cubicBezTo>
                    <a:cubicBezTo>
                      <a:pt x="86356" y="0"/>
                      <a:pt x="101669" y="4191"/>
                      <a:pt x="118788" y="16205"/>
                    </a:cubicBezTo>
                    <a:lnTo>
                      <a:pt x="104427" y="39302"/>
                    </a:lnTo>
                    <a:cubicBezTo>
                      <a:pt x="91207" y="29430"/>
                      <a:pt x="74659" y="26077"/>
                      <a:pt x="65528" y="26077"/>
                    </a:cubicBezTo>
                    <a:cubicBezTo>
                      <a:pt x="48029" y="26077"/>
                      <a:pt x="41276" y="32410"/>
                      <a:pt x="41276" y="41724"/>
                    </a:cubicBezTo>
                    <a:cubicBezTo>
                      <a:pt x="41276" y="54669"/>
                      <a:pt x="52594" y="58488"/>
                      <a:pt x="75895" y="64821"/>
                    </a:cubicBezTo>
                    <a:cubicBezTo>
                      <a:pt x="95487" y="69943"/>
                      <a:pt x="120690" y="80095"/>
                      <a:pt x="120690" y="113716"/>
                    </a:cubicBezTo>
                    <a:cubicBezTo>
                      <a:pt x="120690" y="144915"/>
                      <a:pt x="90922" y="157861"/>
                      <a:pt x="61819" y="157861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13B1089A-9F88-A59A-742C-2E25B1ACE0CD}"/>
                  </a:ext>
                </a:extLst>
              </p:cNvPr>
              <p:cNvSpPr/>
              <p:nvPr/>
            </p:nvSpPr>
            <p:spPr>
              <a:xfrm>
                <a:off x="7658502" y="3351326"/>
                <a:ext cx="120689" cy="157954"/>
              </a:xfrm>
              <a:custGeom>
                <a:avLst/>
                <a:gdLst>
                  <a:gd name="connsiteX0" fmla="*/ 61914 w 120689"/>
                  <a:gd name="connsiteY0" fmla="*/ 157954 h 157954"/>
                  <a:gd name="connsiteX1" fmla="*/ 0 w 120689"/>
                  <a:gd name="connsiteY1" fmla="*/ 139048 h 157954"/>
                  <a:gd name="connsiteX2" fmla="*/ 15597 w 120689"/>
                  <a:gd name="connsiteY2" fmla="*/ 115299 h 157954"/>
                  <a:gd name="connsiteX3" fmla="*/ 60678 w 120689"/>
                  <a:gd name="connsiteY3" fmla="*/ 131784 h 157954"/>
                  <a:gd name="connsiteX4" fmla="*/ 85786 w 120689"/>
                  <a:gd name="connsiteY4" fmla="*/ 115020 h 157954"/>
                  <a:gd name="connsiteX5" fmla="*/ 55732 w 120689"/>
                  <a:gd name="connsiteY5" fmla="*/ 91271 h 157954"/>
                  <a:gd name="connsiteX6" fmla="*/ 6372 w 120689"/>
                  <a:gd name="connsiteY6" fmla="*/ 44145 h 157954"/>
                  <a:gd name="connsiteX7" fmla="*/ 64577 w 120689"/>
                  <a:gd name="connsiteY7" fmla="*/ 0 h 157954"/>
                  <a:gd name="connsiteX8" fmla="*/ 118788 w 120689"/>
                  <a:gd name="connsiteY8" fmla="*/ 16205 h 157954"/>
                  <a:gd name="connsiteX9" fmla="*/ 104427 w 120689"/>
                  <a:gd name="connsiteY9" fmla="*/ 39302 h 157954"/>
                  <a:gd name="connsiteX10" fmla="*/ 65528 w 120689"/>
                  <a:gd name="connsiteY10" fmla="*/ 26077 h 157954"/>
                  <a:gd name="connsiteX11" fmla="*/ 41276 w 120689"/>
                  <a:gd name="connsiteY11" fmla="*/ 41724 h 157954"/>
                  <a:gd name="connsiteX12" fmla="*/ 75895 w 120689"/>
                  <a:gd name="connsiteY12" fmla="*/ 64821 h 157954"/>
                  <a:gd name="connsiteX13" fmla="*/ 120690 w 120689"/>
                  <a:gd name="connsiteY13" fmla="*/ 113716 h 157954"/>
                  <a:gd name="connsiteX14" fmla="*/ 61819 w 120689"/>
                  <a:gd name="connsiteY14" fmla="*/ 157861 h 157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0689" h="157954">
                    <a:moveTo>
                      <a:pt x="61914" y="157954"/>
                    </a:moveTo>
                    <a:cubicBezTo>
                      <a:pt x="33097" y="157954"/>
                      <a:pt x="16263" y="149572"/>
                      <a:pt x="0" y="139048"/>
                    </a:cubicBezTo>
                    <a:lnTo>
                      <a:pt x="15597" y="115299"/>
                    </a:lnTo>
                    <a:cubicBezTo>
                      <a:pt x="28817" y="124612"/>
                      <a:pt x="44129" y="131784"/>
                      <a:pt x="60678" y="131784"/>
                    </a:cubicBezTo>
                    <a:cubicBezTo>
                      <a:pt x="77226" y="131784"/>
                      <a:pt x="85786" y="124612"/>
                      <a:pt x="85786" y="115020"/>
                    </a:cubicBezTo>
                    <a:cubicBezTo>
                      <a:pt x="85786" y="101795"/>
                      <a:pt x="76941" y="96672"/>
                      <a:pt x="55732" y="91271"/>
                    </a:cubicBezTo>
                    <a:cubicBezTo>
                      <a:pt x="32146" y="85310"/>
                      <a:pt x="6372" y="73855"/>
                      <a:pt x="6372" y="44145"/>
                    </a:cubicBezTo>
                    <a:cubicBezTo>
                      <a:pt x="6372" y="16578"/>
                      <a:pt x="30244" y="0"/>
                      <a:pt x="64577" y="0"/>
                    </a:cubicBezTo>
                    <a:cubicBezTo>
                      <a:pt x="86356" y="0"/>
                      <a:pt x="101669" y="4191"/>
                      <a:pt x="118788" y="16205"/>
                    </a:cubicBezTo>
                    <a:lnTo>
                      <a:pt x="104427" y="39302"/>
                    </a:lnTo>
                    <a:cubicBezTo>
                      <a:pt x="91207" y="29430"/>
                      <a:pt x="74659" y="26077"/>
                      <a:pt x="65528" y="26077"/>
                    </a:cubicBezTo>
                    <a:cubicBezTo>
                      <a:pt x="48029" y="26077"/>
                      <a:pt x="41276" y="32410"/>
                      <a:pt x="41276" y="41724"/>
                    </a:cubicBezTo>
                    <a:cubicBezTo>
                      <a:pt x="41276" y="54669"/>
                      <a:pt x="52594" y="58488"/>
                      <a:pt x="75895" y="64821"/>
                    </a:cubicBezTo>
                    <a:cubicBezTo>
                      <a:pt x="95487" y="69943"/>
                      <a:pt x="120690" y="80095"/>
                      <a:pt x="120690" y="113716"/>
                    </a:cubicBezTo>
                    <a:cubicBezTo>
                      <a:pt x="120690" y="144915"/>
                      <a:pt x="90922" y="157861"/>
                      <a:pt x="61819" y="157861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D445172E-8231-445A-4A88-B5E4F216E7BA}"/>
                  </a:ext>
                </a:extLst>
              </p:cNvPr>
              <p:cNvSpPr/>
              <p:nvPr/>
            </p:nvSpPr>
            <p:spPr>
              <a:xfrm>
                <a:off x="7812954" y="3289300"/>
                <a:ext cx="36425" cy="216069"/>
              </a:xfrm>
              <a:custGeom>
                <a:avLst/>
                <a:gdLst>
                  <a:gd name="connsiteX0" fmla="*/ 0 w 36425"/>
                  <a:gd name="connsiteY0" fmla="*/ 32969 h 216069"/>
                  <a:gd name="connsiteX1" fmla="*/ 0 w 36425"/>
                  <a:gd name="connsiteY1" fmla="*/ 0 h 216069"/>
                  <a:gd name="connsiteX2" fmla="*/ 36426 w 36425"/>
                  <a:gd name="connsiteY2" fmla="*/ 0 h 216069"/>
                  <a:gd name="connsiteX3" fmla="*/ 36426 w 36425"/>
                  <a:gd name="connsiteY3" fmla="*/ 32969 h 216069"/>
                  <a:gd name="connsiteX4" fmla="*/ 0 w 36425"/>
                  <a:gd name="connsiteY4" fmla="*/ 32969 h 216069"/>
                  <a:gd name="connsiteX5" fmla="*/ 1236 w 36425"/>
                  <a:gd name="connsiteY5" fmla="*/ 216069 h 216069"/>
                  <a:gd name="connsiteX6" fmla="*/ 1236 w 36425"/>
                  <a:gd name="connsiteY6" fmla="*/ 66032 h 216069"/>
                  <a:gd name="connsiteX7" fmla="*/ 35284 w 36425"/>
                  <a:gd name="connsiteY7" fmla="*/ 66032 h 216069"/>
                  <a:gd name="connsiteX8" fmla="*/ 35284 w 36425"/>
                  <a:gd name="connsiteY8" fmla="*/ 216069 h 216069"/>
                  <a:gd name="connsiteX9" fmla="*/ 1236 w 36425"/>
                  <a:gd name="connsiteY9" fmla="*/ 216069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425" h="216069">
                    <a:moveTo>
                      <a:pt x="0" y="32969"/>
                    </a:moveTo>
                    <a:lnTo>
                      <a:pt x="0" y="0"/>
                    </a:lnTo>
                    <a:lnTo>
                      <a:pt x="36426" y="0"/>
                    </a:lnTo>
                    <a:lnTo>
                      <a:pt x="36426" y="32969"/>
                    </a:lnTo>
                    <a:lnTo>
                      <a:pt x="0" y="32969"/>
                    </a:lnTo>
                    <a:close/>
                    <a:moveTo>
                      <a:pt x="1236" y="216069"/>
                    </a:moveTo>
                    <a:lnTo>
                      <a:pt x="1236" y="66032"/>
                    </a:lnTo>
                    <a:lnTo>
                      <a:pt x="35284" y="66032"/>
                    </a:lnTo>
                    <a:lnTo>
                      <a:pt x="35284" y="216069"/>
                    </a:lnTo>
                    <a:lnTo>
                      <a:pt x="1236" y="21606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1E31C2C6-581C-2149-75D1-BB190E11DDBC}"/>
                  </a:ext>
                </a:extLst>
              </p:cNvPr>
              <p:cNvSpPr/>
              <p:nvPr/>
            </p:nvSpPr>
            <p:spPr>
              <a:xfrm>
                <a:off x="7884664" y="3351140"/>
                <a:ext cx="147795" cy="158419"/>
              </a:xfrm>
              <a:custGeom>
                <a:avLst/>
                <a:gdLst>
                  <a:gd name="connsiteX0" fmla="*/ 73898 w 147795"/>
                  <a:gd name="connsiteY0" fmla="*/ 158420 h 158419"/>
                  <a:gd name="connsiteX1" fmla="*/ 0 w 147795"/>
                  <a:gd name="connsiteY1" fmla="*/ 78605 h 158419"/>
                  <a:gd name="connsiteX2" fmla="*/ 73898 w 147795"/>
                  <a:gd name="connsiteY2" fmla="*/ 0 h 158419"/>
                  <a:gd name="connsiteX3" fmla="*/ 147795 w 147795"/>
                  <a:gd name="connsiteY3" fmla="*/ 78605 h 158419"/>
                  <a:gd name="connsiteX4" fmla="*/ 73898 w 147795"/>
                  <a:gd name="connsiteY4" fmla="*/ 158420 h 158419"/>
                  <a:gd name="connsiteX5" fmla="*/ 73898 w 147795"/>
                  <a:gd name="connsiteY5" fmla="*/ 26357 h 158419"/>
                  <a:gd name="connsiteX6" fmla="*/ 34714 w 147795"/>
                  <a:gd name="connsiteY6" fmla="*/ 78605 h 158419"/>
                  <a:gd name="connsiteX7" fmla="*/ 73898 w 147795"/>
                  <a:gd name="connsiteY7" fmla="*/ 132063 h 158419"/>
                  <a:gd name="connsiteX8" fmla="*/ 113081 w 147795"/>
                  <a:gd name="connsiteY8" fmla="*/ 78605 h 158419"/>
                  <a:gd name="connsiteX9" fmla="*/ 73898 w 147795"/>
                  <a:gd name="connsiteY9" fmla="*/ 26357 h 158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7795" h="158419">
                    <a:moveTo>
                      <a:pt x="73898" y="158420"/>
                    </a:moveTo>
                    <a:cubicBezTo>
                      <a:pt x="26725" y="158420"/>
                      <a:pt x="0" y="124799"/>
                      <a:pt x="0" y="78605"/>
                    </a:cubicBezTo>
                    <a:cubicBezTo>
                      <a:pt x="0" y="32410"/>
                      <a:pt x="27581" y="0"/>
                      <a:pt x="73898" y="0"/>
                    </a:cubicBezTo>
                    <a:cubicBezTo>
                      <a:pt x="120214" y="0"/>
                      <a:pt x="147795" y="32410"/>
                      <a:pt x="147795" y="78605"/>
                    </a:cubicBezTo>
                    <a:cubicBezTo>
                      <a:pt x="147795" y="124799"/>
                      <a:pt x="120214" y="158420"/>
                      <a:pt x="73898" y="158420"/>
                    </a:cubicBezTo>
                    <a:close/>
                    <a:moveTo>
                      <a:pt x="73898" y="26357"/>
                    </a:moveTo>
                    <a:cubicBezTo>
                      <a:pt x="47838" y="26357"/>
                      <a:pt x="34714" y="47405"/>
                      <a:pt x="34714" y="78605"/>
                    </a:cubicBezTo>
                    <a:cubicBezTo>
                      <a:pt x="34714" y="109804"/>
                      <a:pt x="48504" y="132063"/>
                      <a:pt x="73898" y="132063"/>
                    </a:cubicBezTo>
                    <a:cubicBezTo>
                      <a:pt x="99291" y="132063"/>
                      <a:pt x="113081" y="109897"/>
                      <a:pt x="113081" y="78605"/>
                    </a:cubicBezTo>
                    <a:cubicBezTo>
                      <a:pt x="113081" y="47312"/>
                      <a:pt x="99006" y="26357"/>
                      <a:pt x="73898" y="26357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BC09C183-F5A8-636E-B18A-A7CAD3E69435}"/>
                  </a:ext>
                </a:extLst>
              </p:cNvPr>
              <p:cNvSpPr/>
              <p:nvPr/>
            </p:nvSpPr>
            <p:spPr>
              <a:xfrm>
                <a:off x="8066222" y="3351140"/>
                <a:ext cx="130105" cy="154228"/>
              </a:xfrm>
              <a:custGeom>
                <a:avLst/>
                <a:gdLst>
                  <a:gd name="connsiteX0" fmla="*/ 96248 w 130105"/>
                  <a:gd name="connsiteY0" fmla="*/ 154229 h 154228"/>
                  <a:gd name="connsiteX1" fmla="*/ 96248 w 130105"/>
                  <a:gd name="connsiteY1" fmla="*/ 67242 h 154228"/>
                  <a:gd name="connsiteX2" fmla="*/ 67716 w 130105"/>
                  <a:gd name="connsiteY2" fmla="*/ 27288 h 154228"/>
                  <a:gd name="connsiteX3" fmla="*/ 35570 w 130105"/>
                  <a:gd name="connsiteY3" fmla="*/ 47684 h 154228"/>
                  <a:gd name="connsiteX4" fmla="*/ 35570 w 130105"/>
                  <a:gd name="connsiteY4" fmla="*/ 154229 h 154228"/>
                  <a:gd name="connsiteX5" fmla="*/ 1522 w 130105"/>
                  <a:gd name="connsiteY5" fmla="*/ 154229 h 154228"/>
                  <a:gd name="connsiteX6" fmla="*/ 1522 w 130105"/>
                  <a:gd name="connsiteY6" fmla="*/ 31200 h 154228"/>
                  <a:gd name="connsiteX7" fmla="*/ 0 w 130105"/>
                  <a:gd name="connsiteY7" fmla="*/ 4191 h 154228"/>
                  <a:gd name="connsiteX8" fmla="*/ 26630 w 130105"/>
                  <a:gd name="connsiteY8" fmla="*/ 4191 h 154228"/>
                  <a:gd name="connsiteX9" fmla="*/ 29958 w 130105"/>
                  <a:gd name="connsiteY9" fmla="*/ 23376 h 154228"/>
                  <a:gd name="connsiteX10" fmla="*/ 75895 w 130105"/>
                  <a:gd name="connsiteY10" fmla="*/ 0 h 154228"/>
                  <a:gd name="connsiteX11" fmla="*/ 130105 w 130105"/>
                  <a:gd name="connsiteY11" fmla="*/ 69291 h 154228"/>
                  <a:gd name="connsiteX12" fmla="*/ 130105 w 130105"/>
                  <a:gd name="connsiteY12" fmla="*/ 154229 h 154228"/>
                  <a:gd name="connsiteX13" fmla="*/ 96057 w 130105"/>
                  <a:gd name="connsiteY13" fmla="*/ 154229 h 154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0105" h="154228">
                    <a:moveTo>
                      <a:pt x="96248" y="154229"/>
                    </a:moveTo>
                    <a:lnTo>
                      <a:pt x="96248" y="67242"/>
                    </a:lnTo>
                    <a:cubicBezTo>
                      <a:pt x="96248" y="42934"/>
                      <a:pt x="91017" y="27288"/>
                      <a:pt x="67716" y="27288"/>
                    </a:cubicBezTo>
                    <a:cubicBezTo>
                      <a:pt x="53925" y="27288"/>
                      <a:pt x="43178" y="37533"/>
                      <a:pt x="35570" y="47684"/>
                    </a:cubicBezTo>
                    <a:lnTo>
                      <a:pt x="35570" y="154229"/>
                    </a:lnTo>
                    <a:lnTo>
                      <a:pt x="1522" y="154229"/>
                    </a:lnTo>
                    <a:lnTo>
                      <a:pt x="1522" y="31200"/>
                    </a:lnTo>
                    <a:cubicBezTo>
                      <a:pt x="1522" y="26077"/>
                      <a:pt x="285" y="9313"/>
                      <a:pt x="0" y="4191"/>
                    </a:cubicBezTo>
                    <a:lnTo>
                      <a:pt x="26630" y="4191"/>
                    </a:lnTo>
                    <a:lnTo>
                      <a:pt x="29958" y="23376"/>
                    </a:lnTo>
                    <a:cubicBezTo>
                      <a:pt x="39184" y="10803"/>
                      <a:pt x="54781" y="0"/>
                      <a:pt x="75895" y="0"/>
                    </a:cubicBezTo>
                    <a:cubicBezTo>
                      <a:pt x="115459" y="0"/>
                      <a:pt x="130105" y="21048"/>
                      <a:pt x="130105" y="69291"/>
                    </a:cubicBezTo>
                    <a:lnTo>
                      <a:pt x="130105" y="154229"/>
                    </a:lnTo>
                    <a:lnTo>
                      <a:pt x="96057" y="15422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468357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Woman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BE83AA1A-71EF-9FB5-1CF9-F477E3FB82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1406539"/>
            <a:ext cx="12192000" cy="5451462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71DCE909-52C0-5682-97AF-DF551C876A37}"/>
              </a:ext>
            </a:extLst>
          </p:cNvPr>
          <p:cNvSpPr/>
          <p:nvPr userDrawn="1"/>
        </p:nvSpPr>
        <p:spPr>
          <a:xfrm>
            <a:off x="0" y="6210000"/>
            <a:ext cx="12192000" cy="64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0"/>
                </a:schemeClr>
              </a:gs>
              <a:gs pos="0">
                <a:schemeClr val="tx1">
                  <a:alpha val="3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AD32190-FB3F-4D19-D923-9E4095383B96}"/>
              </a:ext>
            </a:extLst>
          </p:cNvPr>
          <p:cNvSpPr/>
          <p:nvPr userDrawn="1"/>
        </p:nvSpPr>
        <p:spPr>
          <a:xfrm>
            <a:off x="0" y="3739750"/>
            <a:ext cx="12192000" cy="172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0"/>
                </a:schemeClr>
              </a:gs>
              <a:gs pos="0">
                <a:schemeClr val="tx1">
                  <a:alpha val="0"/>
                </a:schemeClr>
              </a:gs>
              <a:gs pos="50000">
                <a:schemeClr val="tx1">
                  <a:alpha val="1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641DD1-7679-677C-E5F7-106CA2181E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3678" y="2276475"/>
            <a:ext cx="10801350" cy="2305050"/>
          </a:xfrm>
          <a:noFill/>
        </p:spPr>
        <p:txBody>
          <a:bodyPr anchor="b" anchorCtr="0">
            <a:noAutofit/>
          </a:bodyPr>
          <a:lstStyle>
            <a:lvl1pPr algn="l"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DK" dirty="0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D6AF788A-E08C-BD2E-6C5D-C8C5954A02D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7162" y="53134"/>
            <a:ext cx="1897200" cy="1044114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BB33BBA0-4572-0EFB-9D24-1C221E3044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2914" y="4972430"/>
            <a:ext cx="7632700" cy="307777"/>
          </a:xfrm>
        </p:spPr>
        <p:txBody>
          <a:bodyPr anchor="t" anchorCtr="0">
            <a:sp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DK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8DDA069-1327-124F-225A-A74D981CE0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98761"/>
            <a:ext cx="12192000" cy="307777"/>
          </a:xfrm>
          <a:prstGeom prst="rect">
            <a:avLst/>
          </a:prstGeom>
        </p:spPr>
      </p:pic>
      <p:grpSp>
        <p:nvGrpSpPr>
          <p:cNvPr id="3" name="Graphic 17">
            <a:extLst>
              <a:ext uri="{FF2B5EF4-FFF2-40B4-BE49-F238E27FC236}">
                <a16:creationId xmlns:a16="http://schemas.microsoft.com/office/drawing/2014/main" id="{0ABE9E66-B085-5980-D6AA-5097F6321D70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9103088" y="6458998"/>
            <a:ext cx="2646000" cy="177687"/>
            <a:chOff x="3994150" y="3289300"/>
            <a:chExt cx="4202178" cy="282193"/>
          </a:xfrm>
          <a:solidFill>
            <a:schemeClr val="bg1"/>
          </a:solidFill>
        </p:grpSpPr>
        <p:grpSp>
          <p:nvGrpSpPr>
            <p:cNvPr id="4" name="Graphic 17">
              <a:extLst>
                <a:ext uri="{FF2B5EF4-FFF2-40B4-BE49-F238E27FC236}">
                  <a16:creationId xmlns:a16="http://schemas.microsoft.com/office/drawing/2014/main" id="{64CE8E5E-21D2-8A43-68C7-ECF37B2A79BF}"/>
                </a:ext>
              </a:extLst>
            </p:cNvPr>
            <p:cNvGrpSpPr/>
            <p:nvPr/>
          </p:nvGrpSpPr>
          <p:grpSpPr>
            <a:xfrm>
              <a:off x="3994150" y="3289300"/>
              <a:ext cx="2355593" cy="276140"/>
              <a:chOff x="3994150" y="3289300"/>
              <a:chExt cx="2355593" cy="276140"/>
            </a:xfrm>
            <a:grpFill/>
          </p:grpSpPr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9380413A-F693-C78D-153A-3F3DB27EE46B}"/>
                  </a:ext>
                </a:extLst>
              </p:cNvPr>
              <p:cNvSpPr/>
              <p:nvPr/>
            </p:nvSpPr>
            <p:spPr>
              <a:xfrm>
                <a:off x="3994150" y="3293770"/>
                <a:ext cx="153596" cy="211598"/>
              </a:xfrm>
              <a:custGeom>
                <a:avLst/>
                <a:gdLst>
                  <a:gd name="connsiteX0" fmla="*/ 86452 w 153596"/>
                  <a:gd name="connsiteY0" fmla="*/ 16857 h 211598"/>
                  <a:gd name="connsiteX1" fmla="*/ 86452 w 153596"/>
                  <a:gd name="connsiteY1" fmla="*/ 211599 h 211598"/>
                  <a:gd name="connsiteX2" fmla="*/ 67145 w 153596"/>
                  <a:gd name="connsiteY2" fmla="*/ 211599 h 211598"/>
                  <a:gd name="connsiteX3" fmla="*/ 67145 w 153596"/>
                  <a:gd name="connsiteY3" fmla="*/ 16857 h 211598"/>
                  <a:gd name="connsiteX4" fmla="*/ 0 w 153596"/>
                  <a:gd name="connsiteY4" fmla="*/ 16857 h 211598"/>
                  <a:gd name="connsiteX5" fmla="*/ 0 w 153596"/>
                  <a:gd name="connsiteY5" fmla="*/ 0 h 211598"/>
                  <a:gd name="connsiteX6" fmla="*/ 153597 w 153596"/>
                  <a:gd name="connsiteY6" fmla="*/ 0 h 211598"/>
                  <a:gd name="connsiteX7" fmla="*/ 153597 w 153596"/>
                  <a:gd name="connsiteY7" fmla="*/ 16764 h 211598"/>
                  <a:gd name="connsiteX8" fmla="*/ 86452 w 153596"/>
                  <a:gd name="connsiteY8" fmla="*/ 16764 h 2115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3596" h="211598">
                    <a:moveTo>
                      <a:pt x="86452" y="16857"/>
                    </a:moveTo>
                    <a:lnTo>
                      <a:pt x="86452" y="211599"/>
                    </a:lnTo>
                    <a:lnTo>
                      <a:pt x="67145" y="211599"/>
                    </a:lnTo>
                    <a:lnTo>
                      <a:pt x="67145" y="16857"/>
                    </a:lnTo>
                    <a:lnTo>
                      <a:pt x="0" y="16857"/>
                    </a:lnTo>
                    <a:lnTo>
                      <a:pt x="0" y="0"/>
                    </a:lnTo>
                    <a:lnTo>
                      <a:pt x="153597" y="0"/>
                    </a:lnTo>
                    <a:lnTo>
                      <a:pt x="153597" y="16764"/>
                    </a:lnTo>
                    <a:lnTo>
                      <a:pt x="86452" y="16764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28861751-5028-A967-6EF3-EDA15A23A837}"/>
                  </a:ext>
                </a:extLst>
              </p:cNvPr>
              <p:cNvSpPr/>
              <p:nvPr/>
            </p:nvSpPr>
            <p:spPr>
              <a:xfrm>
                <a:off x="4182936" y="3289300"/>
                <a:ext cx="113461" cy="216162"/>
              </a:xfrm>
              <a:custGeom>
                <a:avLst/>
                <a:gdLst>
                  <a:gd name="connsiteX0" fmla="*/ 94726 w 113461"/>
                  <a:gd name="connsiteY0" fmla="*/ 216069 h 216162"/>
                  <a:gd name="connsiteX1" fmla="*/ 94726 w 113461"/>
                  <a:gd name="connsiteY1" fmla="*/ 120701 h 216162"/>
                  <a:gd name="connsiteX2" fmla="*/ 58586 w 113461"/>
                  <a:gd name="connsiteY2" fmla="*/ 78418 h 216162"/>
                  <a:gd name="connsiteX3" fmla="*/ 18736 w 113461"/>
                  <a:gd name="connsiteY3" fmla="*/ 102726 h 216162"/>
                  <a:gd name="connsiteX4" fmla="*/ 18736 w 113461"/>
                  <a:gd name="connsiteY4" fmla="*/ 216162 h 216162"/>
                  <a:gd name="connsiteX5" fmla="*/ 0 w 113461"/>
                  <a:gd name="connsiteY5" fmla="*/ 216162 h 216162"/>
                  <a:gd name="connsiteX6" fmla="*/ 0 w 113461"/>
                  <a:gd name="connsiteY6" fmla="*/ 0 h 216162"/>
                  <a:gd name="connsiteX7" fmla="*/ 18736 w 113461"/>
                  <a:gd name="connsiteY7" fmla="*/ 0 h 216162"/>
                  <a:gd name="connsiteX8" fmla="*/ 18736 w 113461"/>
                  <a:gd name="connsiteY8" fmla="*/ 84658 h 216162"/>
                  <a:gd name="connsiteX9" fmla="*/ 62580 w 113461"/>
                  <a:gd name="connsiteY9" fmla="*/ 62772 h 216162"/>
                  <a:gd name="connsiteX10" fmla="*/ 113462 w 113461"/>
                  <a:gd name="connsiteY10" fmla="*/ 122191 h 216162"/>
                  <a:gd name="connsiteX11" fmla="*/ 113462 w 113461"/>
                  <a:gd name="connsiteY11" fmla="*/ 216162 h 216162"/>
                  <a:gd name="connsiteX12" fmla="*/ 94726 w 113461"/>
                  <a:gd name="connsiteY12" fmla="*/ 216162 h 216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3461" h="216162">
                    <a:moveTo>
                      <a:pt x="94726" y="216069"/>
                    </a:moveTo>
                    <a:lnTo>
                      <a:pt x="94726" y="120701"/>
                    </a:lnTo>
                    <a:cubicBezTo>
                      <a:pt x="94726" y="93133"/>
                      <a:pt x="83694" y="78418"/>
                      <a:pt x="58586" y="78418"/>
                    </a:cubicBezTo>
                    <a:cubicBezTo>
                      <a:pt x="39850" y="78418"/>
                      <a:pt x="26725" y="90991"/>
                      <a:pt x="18736" y="102726"/>
                    </a:cubicBezTo>
                    <a:lnTo>
                      <a:pt x="18736" y="216162"/>
                    </a:lnTo>
                    <a:lnTo>
                      <a:pt x="0" y="216162"/>
                    </a:lnTo>
                    <a:lnTo>
                      <a:pt x="0" y="0"/>
                    </a:lnTo>
                    <a:lnTo>
                      <a:pt x="18736" y="0"/>
                    </a:lnTo>
                    <a:lnTo>
                      <a:pt x="18736" y="84658"/>
                    </a:lnTo>
                    <a:cubicBezTo>
                      <a:pt x="28532" y="71713"/>
                      <a:pt x="43844" y="62772"/>
                      <a:pt x="62580" y="62772"/>
                    </a:cubicBezTo>
                    <a:cubicBezTo>
                      <a:pt x="101193" y="62772"/>
                      <a:pt x="113462" y="86800"/>
                      <a:pt x="113462" y="122191"/>
                    </a:cubicBezTo>
                    <a:lnTo>
                      <a:pt x="113462" y="216162"/>
                    </a:lnTo>
                    <a:lnTo>
                      <a:pt x="94726" y="21616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9431464B-5441-068C-67A2-B628259EC5DE}"/>
                  </a:ext>
                </a:extLst>
              </p:cNvPr>
              <p:cNvSpPr/>
              <p:nvPr/>
            </p:nvSpPr>
            <p:spPr>
              <a:xfrm>
                <a:off x="4338434" y="3352071"/>
                <a:ext cx="128108" cy="156650"/>
              </a:xfrm>
              <a:custGeom>
                <a:avLst/>
                <a:gdLst>
                  <a:gd name="connsiteX0" fmla="*/ 19877 w 128108"/>
                  <a:gd name="connsiteY0" fmla="*/ 84006 h 156650"/>
                  <a:gd name="connsiteX1" fmla="*/ 70759 w 128108"/>
                  <a:gd name="connsiteY1" fmla="*/ 141004 h 156650"/>
                  <a:gd name="connsiteX2" fmla="*/ 113937 w 128108"/>
                  <a:gd name="connsiteY2" fmla="*/ 125730 h 156650"/>
                  <a:gd name="connsiteX3" fmla="*/ 123163 w 128108"/>
                  <a:gd name="connsiteY3" fmla="*/ 138303 h 156650"/>
                  <a:gd name="connsiteX4" fmla="*/ 70759 w 128108"/>
                  <a:gd name="connsiteY4" fmla="*/ 156650 h 156650"/>
                  <a:gd name="connsiteX5" fmla="*/ 0 w 128108"/>
                  <a:gd name="connsiteY5" fmla="*/ 79815 h 156650"/>
                  <a:gd name="connsiteX6" fmla="*/ 65623 w 128108"/>
                  <a:gd name="connsiteY6" fmla="*/ 0 h 156650"/>
                  <a:gd name="connsiteX7" fmla="*/ 128108 w 128108"/>
                  <a:gd name="connsiteY7" fmla="*/ 84006 h 156650"/>
                  <a:gd name="connsiteX8" fmla="*/ 19877 w 128108"/>
                  <a:gd name="connsiteY8" fmla="*/ 84006 h 156650"/>
                  <a:gd name="connsiteX9" fmla="*/ 65528 w 128108"/>
                  <a:gd name="connsiteY9" fmla="*/ 14994 h 156650"/>
                  <a:gd name="connsiteX10" fmla="*/ 19877 w 128108"/>
                  <a:gd name="connsiteY10" fmla="*/ 69012 h 156650"/>
                  <a:gd name="connsiteX11" fmla="*/ 108802 w 128108"/>
                  <a:gd name="connsiteY11" fmla="*/ 69012 h 156650"/>
                  <a:gd name="connsiteX12" fmla="*/ 65623 w 128108"/>
                  <a:gd name="connsiteY12" fmla="*/ 14994 h 156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8108" h="156650">
                    <a:moveTo>
                      <a:pt x="19877" y="84006"/>
                    </a:moveTo>
                    <a:cubicBezTo>
                      <a:pt x="21399" y="122377"/>
                      <a:pt x="44700" y="141004"/>
                      <a:pt x="70759" y="141004"/>
                    </a:cubicBezTo>
                    <a:cubicBezTo>
                      <a:pt x="88829" y="141004"/>
                      <a:pt x="103285" y="133833"/>
                      <a:pt x="113937" y="125730"/>
                    </a:cubicBezTo>
                    <a:lnTo>
                      <a:pt x="123163" y="138303"/>
                    </a:lnTo>
                    <a:cubicBezTo>
                      <a:pt x="109087" y="149106"/>
                      <a:pt x="92824" y="156650"/>
                      <a:pt x="70759" y="156650"/>
                    </a:cubicBezTo>
                    <a:cubicBezTo>
                      <a:pt x="30910" y="156650"/>
                      <a:pt x="0" y="129642"/>
                      <a:pt x="0" y="79815"/>
                    </a:cubicBezTo>
                    <a:cubicBezTo>
                      <a:pt x="0" y="26077"/>
                      <a:pt x="31575" y="0"/>
                      <a:pt x="65623" y="0"/>
                    </a:cubicBezTo>
                    <a:cubicBezTo>
                      <a:pt x="113747" y="0"/>
                      <a:pt x="128108" y="36881"/>
                      <a:pt x="128108" y="84006"/>
                    </a:cubicBezTo>
                    <a:lnTo>
                      <a:pt x="19877" y="84006"/>
                    </a:lnTo>
                    <a:close/>
                    <a:moveTo>
                      <a:pt x="65528" y="14994"/>
                    </a:moveTo>
                    <a:cubicBezTo>
                      <a:pt x="40991" y="14994"/>
                      <a:pt x="22350" y="32969"/>
                      <a:pt x="19877" y="69012"/>
                    </a:cubicBezTo>
                    <a:lnTo>
                      <a:pt x="108802" y="69012"/>
                    </a:lnTo>
                    <a:cubicBezTo>
                      <a:pt x="108231" y="32690"/>
                      <a:pt x="92824" y="14994"/>
                      <a:pt x="65623" y="14994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69248F8C-887E-3154-4A1F-7DFC711C8FE9}"/>
                  </a:ext>
                </a:extLst>
              </p:cNvPr>
              <p:cNvSpPr/>
              <p:nvPr/>
            </p:nvSpPr>
            <p:spPr>
              <a:xfrm>
                <a:off x="4595317" y="3352071"/>
                <a:ext cx="123828" cy="213368"/>
              </a:xfrm>
              <a:custGeom>
                <a:avLst/>
                <a:gdLst>
                  <a:gd name="connsiteX0" fmla="*/ 62865 w 123828"/>
                  <a:gd name="connsiteY0" fmla="*/ 156650 h 213368"/>
                  <a:gd name="connsiteX1" fmla="*/ 19687 w 123828"/>
                  <a:gd name="connsiteY1" fmla="*/ 138676 h 213368"/>
                  <a:gd name="connsiteX2" fmla="*/ 19687 w 123828"/>
                  <a:gd name="connsiteY2" fmla="*/ 213368 h 213368"/>
                  <a:gd name="connsiteX3" fmla="*/ 951 w 123828"/>
                  <a:gd name="connsiteY3" fmla="*/ 213368 h 213368"/>
                  <a:gd name="connsiteX4" fmla="*/ 951 w 123828"/>
                  <a:gd name="connsiteY4" fmla="*/ 31479 h 213368"/>
                  <a:gd name="connsiteX5" fmla="*/ 0 w 123828"/>
                  <a:gd name="connsiteY5" fmla="*/ 3260 h 213368"/>
                  <a:gd name="connsiteX6" fmla="*/ 15597 w 123828"/>
                  <a:gd name="connsiteY6" fmla="*/ 3260 h 213368"/>
                  <a:gd name="connsiteX7" fmla="*/ 17119 w 123828"/>
                  <a:gd name="connsiteY7" fmla="*/ 26077 h 213368"/>
                  <a:gd name="connsiteX8" fmla="*/ 65243 w 123828"/>
                  <a:gd name="connsiteY8" fmla="*/ 0 h 213368"/>
                  <a:gd name="connsiteX9" fmla="*/ 123828 w 123828"/>
                  <a:gd name="connsiteY9" fmla="*/ 76835 h 213368"/>
                  <a:gd name="connsiteX10" fmla="*/ 62865 w 123828"/>
                  <a:gd name="connsiteY10" fmla="*/ 156650 h 213368"/>
                  <a:gd name="connsiteX11" fmla="*/ 61058 w 123828"/>
                  <a:gd name="connsiteY11" fmla="*/ 15274 h 213368"/>
                  <a:gd name="connsiteX12" fmla="*/ 19687 w 123828"/>
                  <a:gd name="connsiteY12" fmla="*/ 42003 h 213368"/>
                  <a:gd name="connsiteX13" fmla="*/ 19687 w 123828"/>
                  <a:gd name="connsiteY13" fmla="*/ 123309 h 213368"/>
                  <a:gd name="connsiteX14" fmla="*/ 58300 w 123828"/>
                  <a:gd name="connsiteY14" fmla="*/ 141283 h 213368"/>
                  <a:gd name="connsiteX15" fmla="*/ 104237 w 123828"/>
                  <a:gd name="connsiteY15" fmla="*/ 78232 h 213368"/>
                  <a:gd name="connsiteX16" fmla="*/ 61058 w 123828"/>
                  <a:gd name="connsiteY16" fmla="*/ 15181 h 213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3828" h="213368">
                    <a:moveTo>
                      <a:pt x="62865" y="156650"/>
                    </a:moveTo>
                    <a:cubicBezTo>
                      <a:pt x="44129" y="156650"/>
                      <a:pt x="28817" y="149758"/>
                      <a:pt x="19687" y="138676"/>
                    </a:cubicBezTo>
                    <a:lnTo>
                      <a:pt x="19687" y="213368"/>
                    </a:lnTo>
                    <a:lnTo>
                      <a:pt x="951" y="213368"/>
                    </a:lnTo>
                    <a:lnTo>
                      <a:pt x="951" y="31479"/>
                    </a:lnTo>
                    <a:cubicBezTo>
                      <a:pt x="951" y="24308"/>
                      <a:pt x="380" y="9872"/>
                      <a:pt x="0" y="3260"/>
                    </a:cubicBezTo>
                    <a:lnTo>
                      <a:pt x="15597" y="3260"/>
                    </a:lnTo>
                    <a:lnTo>
                      <a:pt x="17119" y="26077"/>
                    </a:lnTo>
                    <a:cubicBezTo>
                      <a:pt x="27200" y="13132"/>
                      <a:pt x="40420" y="0"/>
                      <a:pt x="65243" y="0"/>
                    </a:cubicBezTo>
                    <a:cubicBezTo>
                      <a:pt x="102334" y="0"/>
                      <a:pt x="123828" y="32131"/>
                      <a:pt x="123828" y="76835"/>
                    </a:cubicBezTo>
                    <a:cubicBezTo>
                      <a:pt x="123828" y="121539"/>
                      <a:pt x="102049" y="156650"/>
                      <a:pt x="62865" y="156650"/>
                    </a:cubicBezTo>
                    <a:close/>
                    <a:moveTo>
                      <a:pt x="61058" y="15274"/>
                    </a:moveTo>
                    <a:cubicBezTo>
                      <a:pt x="40515" y="15274"/>
                      <a:pt x="26440" y="32410"/>
                      <a:pt x="19687" y="42003"/>
                    </a:cubicBezTo>
                    <a:lnTo>
                      <a:pt x="19687" y="123309"/>
                    </a:lnTo>
                    <a:cubicBezTo>
                      <a:pt x="28247" y="132622"/>
                      <a:pt x="39564" y="141283"/>
                      <a:pt x="58300" y="141283"/>
                    </a:cubicBezTo>
                    <a:cubicBezTo>
                      <a:pt x="83123" y="141283"/>
                      <a:pt x="104237" y="121446"/>
                      <a:pt x="104237" y="78232"/>
                    </a:cubicBezTo>
                    <a:cubicBezTo>
                      <a:pt x="104237" y="35018"/>
                      <a:pt x="86166" y="15181"/>
                      <a:pt x="61058" y="15181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4957433E-F22D-7F26-91FB-EC024ABBB1FA}"/>
                  </a:ext>
                </a:extLst>
              </p:cNvPr>
              <p:cNvSpPr/>
              <p:nvPr/>
            </p:nvSpPr>
            <p:spPr>
              <a:xfrm>
                <a:off x="4752813" y="3351978"/>
                <a:ext cx="136762" cy="156743"/>
              </a:xfrm>
              <a:custGeom>
                <a:avLst/>
                <a:gdLst>
                  <a:gd name="connsiteX0" fmla="*/ 68381 w 136762"/>
                  <a:gd name="connsiteY0" fmla="*/ 156743 h 156743"/>
                  <a:gd name="connsiteX1" fmla="*/ 0 w 136762"/>
                  <a:gd name="connsiteY1" fmla="*/ 77766 h 156743"/>
                  <a:gd name="connsiteX2" fmla="*/ 68381 w 136762"/>
                  <a:gd name="connsiteY2" fmla="*/ 0 h 156743"/>
                  <a:gd name="connsiteX3" fmla="*/ 136763 w 136762"/>
                  <a:gd name="connsiteY3" fmla="*/ 77766 h 156743"/>
                  <a:gd name="connsiteX4" fmla="*/ 68381 w 136762"/>
                  <a:gd name="connsiteY4" fmla="*/ 156743 h 156743"/>
                  <a:gd name="connsiteX5" fmla="*/ 68381 w 136762"/>
                  <a:gd name="connsiteY5" fmla="*/ 15367 h 156743"/>
                  <a:gd name="connsiteX6" fmla="*/ 19687 w 136762"/>
                  <a:gd name="connsiteY6" fmla="*/ 77766 h 156743"/>
                  <a:gd name="connsiteX7" fmla="*/ 68381 w 136762"/>
                  <a:gd name="connsiteY7" fmla="*/ 141376 h 156743"/>
                  <a:gd name="connsiteX8" fmla="*/ 117076 w 136762"/>
                  <a:gd name="connsiteY8" fmla="*/ 77766 h 156743"/>
                  <a:gd name="connsiteX9" fmla="*/ 68381 w 136762"/>
                  <a:gd name="connsiteY9" fmla="*/ 15367 h 1567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6762" h="156743">
                    <a:moveTo>
                      <a:pt x="68381" y="156743"/>
                    </a:moveTo>
                    <a:cubicBezTo>
                      <a:pt x="21494" y="156743"/>
                      <a:pt x="0" y="120701"/>
                      <a:pt x="0" y="77766"/>
                    </a:cubicBezTo>
                    <a:cubicBezTo>
                      <a:pt x="0" y="34832"/>
                      <a:pt x="22635" y="0"/>
                      <a:pt x="68381" y="0"/>
                    </a:cubicBezTo>
                    <a:cubicBezTo>
                      <a:pt x="114128" y="0"/>
                      <a:pt x="136763" y="36043"/>
                      <a:pt x="136763" y="77766"/>
                    </a:cubicBezTo>
                    <a:cubicBezTo>
                      <a:pt x="136763" y="119490"/>
                      <a:pt x="116220" y="156743"/>
                      <a:pt x="68381" y="156743"/>
                    </a:cubicBezTo>
                    <a:close/>
                    <a:moveTo>
                      <a:pt x="68381" y="15367"/>
                    </a:moveTo>
                    <a:cubicBezTo>
                      <a:pt x="36806" y="15367"/>
                      <a:pt x="19687" y="41817"/>
                      <a:pt x="19687" y="77766"/>
                    </a:cubicBezTo>
                    <a:cubicBezTo>
                      <a:pt x="19687" y="113716"/>
                      <a:pt x="35665" y="141376"/>
                      <a:pt x="68381" y="141376"/>
                    </a:cubicBezTo>
                    <a:cubicBezTo>
                      <a:pt x="101098" y="141376"/>
                      <a:pt x="117076" y="114088"/>
                      <a:pt x="117076" y="77766"/>
                    </a:cubicBezTo>
                    <a:cubicBezTo>
                      <a:pt x="117076" y="41444"/>
                      <a:pt x="100813" y="15367"/>
                      <a:pt x="68381" y="15367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05FA1B1A-77F0-00FF-3BD2-C934E7BED1E1}"/>
                  </a:ext>
                </a:extLst>
              </p:cNvPr>
              <p:cNvSpPr/>
              <p:nvPr/>
            </p:nvSpPr>
            <p:spPr>
              <a:xfrm>
                <a:off x="4912686" y="3355331"/>
                <a:ext cx="210089" cy="150037"/>
              </a:xfrm>
              <a:custGeom>
                <a:avLst/>
                <a:gdLst>
                  <a:gd name="connsiteX0" fmla="*/ 165390 w 210089"/>
                  <a:gd name="connsiteY0" fmla="*/ 150038 h 150037"/>
                  <a:gd name="connsiteX1" fmla="*/ 141518 w 210089"/>
                  <a:gd name="connsiteY1" fmla="*/ 150038 h 150037"/>
                  <a:gd name="connsiteX2" fmla="*/ 115174 w 210089"/>
                  <a:gd name="connsiteY2" fmla="*/ 60909 h 150037"/>
                  <a:gd name="connsiteX3" fmla="*/ 105092 w 210089"/>
                  <a:gd name="connsiteY3" fmla="*/ 23376 h 150037"/>
                  <a:gd name="connsiteX4" fmla="*/ 95011 w 210089"/>
                  <a:gd name="connsiteY4" fmla="*/ 60909 h 150037"/>
                  <a:gd name="connsiteX5" fmla="*/ 67716 w 210089"/>
                  <a:gd name="connsiteY5" fmla="*/ 150038 h 150037"/>
                  <a:gd name="connsiteX6" fmla="*/ 44129 w 210089"/>
                  <a:gd name="connsiteY6" fmla="*/ 150038 h 150037"/>
                  <a:gd name="connsiteX7" fmla="*/ 0 w 210089"/>
                  <a:gd name="connsiteY7" fmla="*/ 0 h 150037"/>
                  <a:gd name="connsiteX8" fmla="*/ 19877 w 210089"/>
                  <a:gd name="connsiteY8" fmla="*/ 0 h 150037"/>
                  <a:gd name="connsiteX9" fmla="*/ 48029 w 210089"/>
                  <a:gd name="connsiteY9" fmla="*/ 95741 h 150037"/>
                  <a:gd name="connsiteX10" fmla="*/ 56588 w 210089"/>
                  <a:gd name="connsiteY10" fmla="*/ 129921 h 150037"/>
                  <a:gd name="connsiteX11" fmla="*/ 65814 w 210089"/>
                  <a:gd name="connsiteY11" fmla="*/ 95741 h 150037"/>
                  <a:gd name="connsiteX12" fmla="*/ 94631 w 210089"/>
                  <a:gd name="connsiteY12" fmla="*/ 0 h 150037"/>
                  <a:gd name="connsiteX13" fmla="*/ 116410 w 210089"/>
                  <a:gd name="connsiteY13" fmla="*/ 0 h 150037"/>
                  <a:gd name="connsiteX14" fmla="*/ 145227 w 210089"/>
                  <a:gd name="connsiteY14" fmla="*/ 95741 h 150037"/>
                  <a:gd name="connsiteX15" fmla="*/ 154072 w 210089"/>
                  <a:gd name="connsiteY15" fmla="*/ 129921 h 150037"/>
                  <a:gd name="connsiteX16" fmla="*/ 162917 w 210089"/>
                  <a:gd name="connsiteY16" fmla="*/ 95741 h 150037"/>
                  <a:gd name="connsiteX17" fmla="*/ 191734 w 210089"/>
                  <a:gd name="connsiteY17" fmla="*/ 0 h 150037"/>
                  <a:gd name="connsiteX18" fmla="*/ 210090 w 210089"/>
                  <a:gd name="connsiteY18" fmla="*/ 0 h 150037"/>
                  <a:gd name="connsiteX19" fmla="*/ 165295 w 210089"/>
                  <a:gd name="connsiteY19" fmla="*/ 150038 h 150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10089" h="150037">
                    <a:moveTo>
                      <a:pt x="165390" y="150038"/>
                    </a:moveTo>
                    <a:lnTo>
                      <a:pt x="141518" y="150038"/>
                    </a:lnTo>
                    <a:lnTo>
                      <a:pt x="115174" y="60909"/>
                    </a:lnTo>
                    <a:cubicBezTo>
                      <a:pt x="111179" y="47125"/>
                      <a:pt x="105092" y="23376"/>
                      <a:pt x="105092" y="23376"/>
                    </a:cubicBezTo>
                    <a:cubicBezTo>
                      <a:pt x="105092" y="23376"/>
                      <a:pt x="99291" y="46474"/>
                      <a:pt x="95011" y="60909"/>
                    </a:cubicBezTo>
                    <a:lnTo>
                      <a:pt x="67716" y="150038"/>
                    </a:lnTo>
                    <a:lnTo>
                      <a:pt x="44129" y="150038"/>
                    </a:lnTo>
                    <a:lnTo>
                      <a:pt x="0" y="0"/>
                    </a:lnTo>
                    <a:lnTo>
                      <a:pt x="19877" y="0"/>
                    </a:lnTo>
                    <a:lnTo>
                      <a:pt x="48029" y="95741"/>
                    </a:lnTo>
                    <a:cubicBezTo>
                      <a:pt x="51738" y="108314"/>
                      <a:pt x="56588" y="129921"/>
                      <a:pt x="56588" y="129921"/>
                    </a:cubicBezTo>
                    <a:cubicBezTo>
                      <a:pt x="56588" y="129921"/>
                      <a:pt x="62104" y="108314"/>
                      <a:pt x="65814" y="95741"/>
                    </a:cubicBezTo>
                    <a:lnTo>
                      <a:pt x="94631" y="0"/>
                    </a:lnTo>
                    <a:lnTo>
                      <a:pt x="116410" y="0"/>
                    </a:lnTo>
                    <a:lnTo>
                      <a:pt x="145227" y="95741"/>
                    </a:lnTo>
                    <a:cubicBezTo>
                      <a:pt x="149222" y="109245"/>
                      <a:pt x="154072" y="129921"/>
                      <a:pt x="154072" y="129921"/>
                    </a:cubicBezTo>
                    <a:cubicBezTo>
                      <a:pt x="154072" y="129921"/>
                      <a:pt x="159018" y="108873"/>
                      <a:pt x="162917" y="95741"/>
                    </a:cubicBezTo>
                    <a:lnTo>
                      <a:pt x="191734" y="0"/>
                    </a:lnTo>
                    <a:lnTo>
                      <a:pt x="210090" y="0"/>
                    </a:lnTo>
                    <a:lnTo>
                      <a:pt x="165295" y="150038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7B63DD9F-F0B4-48B7-F034-6EA4027A2D88}"/>
                  </a:ext>
                </a:extLst>
              </p:cNvPr>
              <p:cNvSpPr/>
              <p:nvPr/>
            </p:nvSpPr>
            <p:spPr>
              <a:xfrm>
                <a:off x="5146838" y="3352071"/>
                <a:ext cx="128108" cy="156650"/>
              </a:xfrm>
              <a:custGeom>
                <a:avLst/>
                <a:gdLst>
                  <a:gd name="connsiteX0" fmla="*/ 19877 w 128108"/>
                  <a:gd name="connsiteY0" fmla="*/ 84006 h 156650"/>
                  <a:gd name="connsiteX1" fmla="*/ 70759 w 128108"/>
                  <a:gd name="connsiteY1" fmla="*/ 141004 h 156650"/>
                  <a:gd name="connsiteX2" fmla="*/ 113937 w 128108"/>
                  <a:gd name="connsiteY2" fmla="*/ 125730 h 156650"/>
                  <a:gd name="connsiteX3" fmla="*/ 123163 w 128108"/>
                  <a:gd name="connsiteY3" fmla="*/ 138303 h 156650"/>
                  <a:gd name="connsiteX4" fmla="*/ 70759 w 128108"/>
                  <a:gd name="connsiteY4" fmla="*/ 156650 h 156650"/>
                  <a:gd name="connsiteX5" fmla="*/ 0 w 128108"/>
                  <a:gd name="connsiteY5" fmla="*/ 79815 h 156650"/>
                  <a:gd name="connsiteX6" fmla="*/ 65623 w 128108"/>
                  <a:gd name="connsiteY6" fmla="*/ 0 h 156650"/>
                  <a:gd name="connsiteX7" fmla="*/ 128108 w 128108"/>
                  <a:gd name="connsiteY7" fmla="*/ 84006 h 156650"/>
                  <a:gd name="connsiteX8" fmla="*/ 19877 w 128108"/>
                  <a:gd name="connsiteY8" fmla="*/ 84006 h 156650"/>
                  <a:gd name="connsiteX9" fmla="*/ 65528 w 128108"/>
                  <a:gd name="connsiteY9" fmla="*/ 14994 h 156650"/>
                  <a:gd name="connsiteX10" fmla="*/ 19877 w 128108"/>
                  <a:gd name="connsiteY10" fmla="*/ 69012 h 156650"/>
                  <a:gd name="connsiteX11" fmla="*/ 108802 w 128108"/>
                  <a:gd name="connsiteY11" fmla="*/ 69012 h 156650"/>
                  <a:gd name="connsiteX12" fmla="*/ 65623 w 128108"/>
                  <a:gd name="connsiteY12" fmla="*/ 14994 h 156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8108" h="156650">
                    <a:moveTo>
                      <a:pt x="19877" y="84006"/>
                    </a:moveTo>
                    <a:cubicBezTo>
                      <a:pt x="21399" y="122377"/>
                      <a:pt x="44700" y="141004"/>
                      <a:pt x="70759" y="141004"/>
                    </a:cubicBezTo>
                    <a:cubicBezTo>
                      <a:pt x="88829" y="141004"/>
                      <a:pt x="103285" y="133833"/>
                      <a:pt x="113937" y="125730"/>
                    </a:cubicBezTo>
                    <a:lnTo>
                      <a:pt x="123163" y="138303"/>
                    </a:lnTo>
                    <a:cubicBezTo>
                      <a:pt x="109087" y="149106"/>
                      <a:pt x="92824" y="156650"/>
                      <a:pt x="70759" y="156650"/>
                    </a:cubicBezTo>
                    <a:cubicBezTo>
                      <a:pt x="30910" y="156650"/>
                      <a:pt x="0" y="129642"/>
                      <a:pt x="0" y="79815"/>
                    </a:cubicBezTo>
                    <a:cubicBezTo>
                      <a:pt x="0" y="26077"/>
                      <a:pt x="31575" y="0"/>
                      <a:pt x="65623" y="0"/>
                    </a:cubicBezTo>
                    <a:cubicBezTo>
                      <a:pt x="113747" y="0"/>
                      <a:pt x="128108" y="36881"/>
                      <a:pt x="128108" y="84006"/>
                    </a:cubicBezTo>
                    <a:lnTo>
                      <a:pt x="19877" y="84006"/>
                    </a:lnTo>
                    <a:close/>
                    <a:moveTo>
                      <a:pt x="65528" y="14994"/>
                    </a:moveTo>
                    <a:cubicBezTo>
                      <a:pt x="40991" y="14994"/>
                      <a:pt x="22350" y="32969"/>
                      <a:pt x="19877" y="69012"/>
                    </a:cubicBezTo>
                    <a:lnTo>
                      <a:pt x="108802" y="69012"/>
                    </a:lnTo>
                    <a:cubicBezTo>
                      <a:pt x="108231" y="32690"/>
                      <a:pt x="92824" y="14994"/>
                      <a:pt x="65623" y="14994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73C5BB2C-B6B7-7CDD-5797-700C224EE123}"/>
                  </a:ext>
                </a:extLst>
              </p:cNvPr>
              <p:cNvSpPr/>
              <p:nvPr/>
            </p:nvSpPr>
            <p:spPr>
              <a:xfrm>
                <a:off x="5314796" y="3351978"/>
                <a:ext cx="81506" cy="153390"/>
              </a:xfrm>
              <a:custGeom>
                <a:avLst/>
                <a:gdLst>
                  <a:gd name="connsiteX0" fmla="*/ 76370 w 81506"/>
                  <a:gd name="connsiteY0" fmla="*/ 21700 h 153390"/>
                  <a:gd name="connsiteX1" fmla="*/ 59822 w 81506"/>
                  <a:gd name="connsiteY1" fmla="*/ 17509 h 153390"/>
                  <a:gd name="connsiteX2" fmla="*/ 19687 w 81506"/>
                  <a:gd name="connsiteY2" fmla="*/ 46287 h 153390"/>
                  <a:gd name="connsiteX3" fmla="*/ 19687 w 81506"/>
                  <a:gd name="connsiteY3" fmla="*/ 153391 h 153390"/>
                  <a:gd name="connsiteX4" fmla="*/ 951 w 81506"/>
                  <a:gd name="connsiteY4" fmla="*/ 153391 h 153390"/>
                  <a:gd name="connsiteX5" fmla="*/ 951 w 81506"/>
                  <a:gd name="connsiteY5" fmla="*/ 30641 h 153390"/>
                  <a:gd name="connsiteX6" fmla="*/ 0 w 81506"/>
                  <a:gd name="connsiteY6" fmla="*/ 3353 h 153390"/>
                  <a:gd name="connsiteX7" fmla="*/ 15027 w 81506"/>
                  <a:gd name="connsiteY7" fmla="*/ 3353 h 153390"/>
                  <a:gd name="connsiteX8" fmla="*/ 16834 w 81506"/>
                  <a:gd name="connsiteY8" fmla="*/ 28219 h 153390"/>
                  <a:gd name="connsiteX9" fmla="*/ 63721 w 81506"/>
                  <a:gd name="connsiteY9" fmla="*/ 0 h 153390"/>
                  <a:gd name="connsiteX10" fmla="*/ 81506 w 81506"/>
                  <a:gd name="connsiteY10" fmla="*/ 2701 h 153390"/>
                  <a:gd name="connsiteX11" fmla="*/ 76275 w 81506"/>
                  <a:gd name="connsiteY11" fmla="*/ 21607 h 153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1506" h="153390">
                    <a:moveTo>
                      <a:pt x="76370" y="21700"/>
                    </a:moveTo>
                    <a:cubicBezTo>
                      <a:pt x="71425" y="18999"/>
                      <a:pt x="66289" y="17509"/>
                      <a:pt x="59822" y="17509"/>
                    </a:cubicBezTo>
                    <a:cubicBezTo>
                      <a:pt x="41086" y="17509"/>
                      <a:pt x="29768" y="28871"/>
                      <a:pt x="19687" y="46287"/>
                    </a:cubicBezTo>
                    <a:lnTo>
                      <a:pt x="19687" y="153391"/>
                    </a:lnTo>
                    <a:lnTo>
                      <a:pt x="951" y="153391"/>
                    </a:lnTo>
                    <a:lnTo>
                      <a:pt x="951" y="30641"/>
                    </a:lnTo>
                    <a:cubicBezTo>
                      <a:pt x="951" y="25519"/>
                      <a:pt x="380" y="8475"/>
                      <a:pt x="0" y="3353"/>
                    </a:cubicBezTo>
                    <a:lnTo>
                      <a:pt x="15027" y="3353"/>
                    </a:lnTo>
                    <a:lnTo>
                      <a:pt x="16834" y="28219"/>
                    </a:lnTo>
                    <a:cubicBezTo>
                      <a:pt x="26059" y="11083"/>
                      <a:pt x="41371" y="0"/>
                      <a:pt x="63721" y="0"/>
                    </a:cubicBezTo>
                    <a:cubicBezTo>
                      <a:pt x="70189" y="0"/>
                      <a:pt x="76275" y="931"/>
                      <a:pt x="81506" y="2701"/>
                    </a:cubicBezTo>
                    <a:lnTo>
                      <a:pt x="76275" y="21607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6243E384-8FC3-EE96-2F82-3DDD5F678124}"/>
                  </a:ext>
                </a:extLst>
              </p:cNvPr>
              <p:cNvSpPr/>
              <p:nvPr/>
            </p:nvSpPr>
            <p:spPr>
              <a:xfrm>
                <a:off x="5510715" y="3289300"/>
                <a:ext cx="123923" cy="219422"/>
              </a:xfrm>
              <a:custGeom>
                <a:avLst/>
                <a:gdLst>
                  <a:gd name="connsiteX0" fmla="*/ 63436 w 123923"/>
                  <a:gd name="connsiteY0" fmla="*/ 219422 h 219422"/>
                  <a:gd name="connsiteX1" fmla="*/ 17119 w 123923"/>
                  <a:gd name="connsiteY1" fmla="*/ 199026 h 219422"/>
                  <a:gd name="connsiteX2" fmla="*/ 15597 w 123923"/>
                  <a:gd name="connsiteY2" fmla="*/ 216162 h 219422"/>
                  <a:gd name="connsiteX3" fmla="*/ 0 w 123923"/>
                  <a:gd name="connsiteY3" fmla="*/ 216162 h 219422"/>
                  <a:gd name="connsiteX4" fmla="*/ 951 w 123923"/>
                  <a:gd name="connsiteY4" fmla="*/ 187943 h 219422"/>
                  <a:gd name="connsiteX5" fmla="*/ 951 w 123923"/>
                  <a:gd name="connsiteY5" fmla="*/ 0 h 219422"/>
                  <a:gd name="connsiteX6" fmla="*/ 19687 w 123923"/>
                  <a:gd name="connsiteY6" fmla="*/ 0 h 219422"/>
                  <a:gd name="connsiteX7" fmla="*/ 19687 w 123923"/>
                  <a:gd name="connsiteY7" fmla="*/ 86707 h 219422"/>
                  <a:gd name="connsiteX8" fmla="*/ 65053 w 123923"/>
                  <a:gd name="connsiteY8" fmla="*/ 62679 h 219422"/>
                  <a:gd name="connsiteX9" fmla="*/ 123924 w 123923"/>
                  <a:gd name="connsiteY9" fmla="*/ 140445 h 219422"/>
                  <a:gd name="connsiteX10" fmla="*/ 63531 w 123923"/>
                  <a:gd name="connsiteY10" fmla="*/ 219422 h 219422"/>
                  <a:gd name="connsiteX11" fmla="*/ 60963 w 123923"/>
                  <a:gd name="connsiteY11" fmla="*/ 78046 h 219422"/>
                  <a:gd name="connsiteX12" fmla="*/ 19592 w 123923"/>
                  <a:gd name="connsiteY12" fmla="*/ 105334 h 219422"/>
                  <a:gd name="connsiteX13" fmla="*/ 19592 w 123923"/>
                  <a:gd name="connsiteY13" fmla="*/ 186080 h 219422"/>
                  <a:gd name="connsiteX14" fmla="*/ 58776 w 123923"/>
                  <a:gd name="connsiteY14" fmla="*/ 204055 h 219422"/>
                  <a:gd name="connsiteX15" fmla="*/ 104141 w 123923"/>
                  <a:gd name="connsiteY15" fmla="*/ 141004 h 219422"/>
                  <a:gd name="connsiteX16" fmla="*/ 60963 w 123923"/>
                  <a:gd name="connsiteY16" fmla="*/ 77953 h 219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3923" h="219422">
                    <a:moveTo>
                      <a:pt x="63436" y="219422"/>
                    </a:moveTo>
                    <a:cubicBezTo>
                      <a:pt x="41086" y="219422"/>
                      <a:pt x="27010" y="211040"/>
                      <a:pt x="17119" y="199026"/>
                    </a:cubicBezTo>
                    <a:lnTo>
                      <a:pt x="15597" y="216162"/>
                    </a:lnTo>
                    <a:lnTo>
                      <a:pt x="0" y="216162"/>
                    </a:lnTo>
                    <a:cubicBezTo>
                      <a:pt x="285" y="209550"/>
                      <a:pt x="951" y="195114"/>
                      <a:pt x="951" y="187943"/>
                    </a:cubicBezTo>
                    <a:lnTo>
                      <a:pt x="951" y="0"/>
                    </a:lnTo>
                    <a:lnTo>
                      <a:pt x="19687" y="0"/>
                    </a:lnTo>
                    <a:lnTo>
                      <a:pt x="19687" y="86707"/>
                    </a:lnTo>
                    <a:cubicBezTo>
                      <a:pt x="27961" y="75904"/>
                      <a:pt x="40801" y="62679"/>
                      <a:pt x="65053" y="62679"/>
                    </a:cubicBezTo>
                    <a:cubicBezTo>
                      <a:pt x="100908" y="62679"/>
                      <a:pt x="123924" y="92668"/>
                      <a:pt x="123924" y="140445"/>
                    </a:cubicBezTo>
                    <a:cubicBezTo>
                      <a:pt x="123924" y="184311"/>
                      <a:pt x="103381" y="219422"/>
                      <a:pt x="63531" y="219422"/>
                    </a:cubicBezTo>
                    <a:close/>
                    <a:moveTo>
                      <a:pt x="60963" y="78046"/>
                    </a:moveTo>
                    <a:cubicBezTo>
                      <a:pt x="39849" y="78046"/>
                      <a:pt x="26059" y="95462"/>
                      <a:pt x="19592" y="105334"/>
                    </a:cubicBezTo>
                    <a:lnTo>
                      <a:pt x="19592" y="186080"/>
                    </a:lnTo>
                    <a:cubicBezTo>
                      <a:pt x="29673" y="196325"/>
                      <a:pt x="39849" y="204055"/>
                      <a:pt x="58776" y="204055"/>
                    </a:cubicBezTo>
                    <a:cubicBezTo>
                      <a:pt x="85405" y="204055"/>
                      <a:pt x="104141" y="180679"/>
                      <a:pt x="104141" y="141004"/>
                    </a:cubicBezTo>
                    <a:cubicBezTo>
                      <a:pt x="104141" y="93878"/>
                      <a:pt x="82647" y="77953"/>
                      <a:pt x="60963" y="77953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657252B8-62B4-390A-21E7-59E0768D4B42}"/>
                  </a:ext>
                </a:extLst>
              </p:cNvPr>
              <p:cNvSpPr/>
              <p:nvPr/>
            </p:nvSpPr>
            <p:spPr>
              <a:xfrm>
                <a:off x="5668021" y="3352071"/>
                <a:ext cx="128108" cy="156650"/>
              </a:xfrm>
              <a:custGeom>
                <a:avLst/>
                <a:gdLst>
                  <a:gd name="connsiteX0" fmla="*/ 19877 w 128108"/>
                  <a:gd name="connsiteY0" fmla="*/ 84006 h 156650"/>
                  <a:gd name="connsiteX1" fmla="*/ 70759 w 128108"/>
                  <a:gd name="connsiteY1" fmla="*/ 141004 h 156650"/>
                  <a:gd name="connsiteX2" fmla="*/ 113937 w 128108"/>
                  <a:gd name="connsiteY2" fmla="*/ 125730 h 156650"/>
                  <a:gd name="connsiteX3" fmla="*/ 123163 w 128108"/>
                  <a:gd name="connsiteY3" fmla="*/ 138303 h 156650"/>
                  <a:gd name="connsiteX4" fmla="*/ 70759 w 128108"/>
                  <a:gd name="connsiteY4" fmla="*/ 156650 h 156650"/>
                  <a:gd name="connsiteX5" fmla="*/ 0 w 128108"/>
                  <a:gd name="connsiteY5" fmla="*/ 79815 h 156650"/>
                  <a:gd name="connsiteX6" fmla="*/ 65623 w 128108"/>
                  <a:gd name="connsiteY6" fmla="*/ 0 h 156650"/>
                  <a:gd name="connsiteX7" fmla="*/ 128108 w 128108"/>
                  <a:gd name="connsiteY7" fmla="*/ 84006 h 156650"/>
                  <a:gd name="connsiteX8" fmla="*/ 19877 w 128108"/>
                  <a:gd name="connsiteY8" fmla="*/ 84006 h 156650"/>
                  <a:gd name="connsiteX9" fmla="*/ 65528 w 128108"/>
                  <a:gd name="connsiteY9" fmla="*/ 14994 h 156650"/>
                  <a:gd name="connsiteX10" fmla="*/ 19877 w 128108"/>
                  <a:gd name="connsiteY10" fmla="*/ 69012 h 156650"/>
                  <a:gd name="connsiteX11" fmla="*/ 108802 w 128108"/>
                  <a:gd name="connsiteY11" fmla="*/ 69012 h 156650"/>
                  <a:gd name="connsiteX12" fmla="*/ 65623 w 128108"/>
                  <a:gd name="connsiteY12" fmla="*/ 14994 h 156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8108" h="156650">
                    <a:moveTo>
                      <a:pt x="19877" y="84006"/>
                    </a:moveTo>
                    <a:cubicBezTo>
                      <a:pt x="21399" y="122377"/>
                      <a:pt x="44700" y="141004"/>
                      <a:pt x="70759" y="141004"/>
                    </a:cubicBezTo>
                    <a:cubicBezTo>
                      <a:pt x="88829" y="141004"/>
                      <a:pt x="103285" y="133833"/>
                      <a:pt x="113937" y="125730"/>
                    </a:cubicBezTo>
                    <a:lnTo>
                      <a:pt x="123163" y="138303"/>
                    </a:lnTo>
                    <a:cubicBezTo>
                      <a:pt x="109087" y="149106"/>
                      <a:pt x="92824" y="156650"/>
                      <a:pt x="70759" y="156650"/>
                    </a:cubicBezTo>
                    <a:cubicBezTo>
                      <a:pt x="30910" y="156650"/>
                      <a:pt x="0" y="129642"/>
                      <a:pt x="0" y="79815"/>
                    </a:cubicBezTo>
                    <a:cubicBezTo>
                      <a:pt x="0" y="26077"/>
                      <a:pt x="31575" y="0"/>
                      <a:pt x="65623" y="0"/>
                    </a:cubicBezTo>
                    <a:cubicBezTo>
                      <a:pt x="113747" y="0"/>
                      <a:pt x="128108" y="36881"/>
                      <a:pt x="128108" y="84006"/>
                    </a:cubicBezTo>
                    <a:lnTo>
                      <a:pt x="19877" y="84006"/>
                    </a:lnTo>
                    <a:close/>
                    <a:moveTo>
                      <a:pt x="65528" y="14994"/>
                    </a:moveTo>
                    <a:cubicBezTo>
                      <a:pt x="40991" y="14994"/>
                      <a:pt x="22350" y="32969"/>
                      <a:pt x="19877" y="69012"/>
                    </a:cubicBezTo>
                    <a:lnTo>
                      <a:pt x="108802" y="69012"/>
                    </a:lnTo>
                    <a:cubicBezTo>
                      <a:pt x="108231" y="32690"/>
                      <a:pt x="92824" y="14994"/>
                      <a:pt x="65623" y="14994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B960E4B3-C3D2-06A5-8B9B-03B3C31CB6DD}"/>
                  </a:ext>
                </a:extLst>
              </p:cNvPr>
              <p:cNvSpPr/>
              <p:nvPr/>
            </p:nvSpPr>
            <p:spPr>
              <a:xfrm>
                <a:off x="5836835" y="3289300"/>
                <a:ext cx="113461" cy="216162"/>
              </a:xfrm>
              <a:custGeom>
                <a:avLst/>
                <a:gdLst>
                  <a:gd name="connsiteX0" fmla="*/ 94726 w 113461"/>
                  <a:gd name="connsiteY0" fmla="*/ 216069 h 216162"/>
                  <a:gd name="connsiteX1" fmla="*/ 94726 w 113461"/>
                  <a:gd name="connsiteY1" fmla="*/ 120701 h 216162"/>
                  <a:gd name="connsiteX2" fmla="*/ 58586 w 113461"/>
                  <a:gd name="connsiteY2" fmla="*/ 78418 h 216162"/>
                  <a:gd name="connsiteX3" fmla="*/ 18736 w 113461"/>
                  <a:gd name="connsiteY3" fmla="*/ 102726 h 216162"/>
                  <a:gd name="connsiteX4" fmla="*/ 18736 w 113461"/>
                  <a:gd name="connsiteY4" fmla="*/ 216162 h 216162"/>
                  <a:gd name="connsiteX5" fmla="*/ 0 w 113461"/>
                  <a:gd name="connsiteY5" fmla="*/ 216162 h 216162"/>
                  <a:gd name="connsiteX6" fmla="*/ 0 w 113461"/>
                  <a:gd name="connsiteY6" fmla="*/ 0 h 216162"/>
                  <a:gd name="connsiteX7" fmla="*/ 18736 w 113461"/>
                  <a:gd name="connsiteY7" fmla="*/ 0 h 216162"/>
                  <a:gd name="connsiteX8" fmla="*/ 18736 w 113461"/>
                  <a:gd name="connsiteY8" fmla="*/ 84658 h 216162"/>
                  <a:gd name="connsiteX9" fmla="*/ 62580 w 113461"/>
                  <a:gd name="connsiteY9" fmla="*/ 62772 h 216162"/>
                  <a:gd name="connsiteX10" fmla="*/ 113462 w 113461"/>
                  <a:gd name="connsiteY10" fmla="*/ 122191 h 216162"/>
                  <a:gd name="connsiteX11" fmla="*/ 113462 w 113461"/>
                  <a:gd name="connsiteY11" fmla="*/ 216162 h 216162"/>
                  <a:gd name="connsiteX12" fmla="*/ 94726 w 113461"/>
                  <a:gd name="connsiteY12" fmla="*/ 216162 h 216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3461" h="216162">
                    <a:moveTo>
                      <a:pt x="94726" y="216069"/>
                    </a:moveTo>
                    <a:lnTo>
                      <a:pt x="94726" y="120701"/>
                    </a:lnTo>
                    <a:cubicBezTo>
                      <a:pt x="94726" y="93133"/>
                      <a:pt x="83694" y="78418"/>
                      <a:pt x="58586" y="78418"/>
                    </a:cubicBezTo>
                    <a:cubicBezTo>
                      <a:pt x="39850" y="78418"/>
                      <a:pt x="26725" y="90991"/>
                      <a:pt x="18736" y="102726"/>
                    </a:cubicBezTo>
                    <a:lnTo>
                      <a:pt x="18736" y="216162"/>
                    </a:lnTo>
                    <a:lnTo>
                      <a:pt x="0" y="216162"/>
                    </a:lnTo>
                    <a:lnTo>
                      <a:pt x="0" y="0"/>
                    </a:lnTo>
                    <a:lnTo>
                      <a:pt x="18736" y="0"/>
                    </a:lnTo>
                    <a:lnTo>
                      <a:pt x="18736" y="84658"/>
                    </a:lnTo>
                    <a:cubicBezTo>
                      <a:pt x="28532" y="71713"/>
                      <a:pt x="43844" y="62772"/>
                      <a:pt x="62580" y="62772"/>
                    </a:cubicBezTo>
                    <a:cubicBezTo>
                      <a:pt x="101193" y="62772"/>
                      <a:pt x="113462" y="86800"/>
                      <a:pt x="113462" y="122191"/>
                    </a:cubicBezTo>
                    <a:lnTo>
                      <a:pt x="113462" y="216162"/>
                    </a:lnTo>
                    <a:lnTo>
                      <a:pt x="94726" y="21616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559287CD-C5CB-A6DA-1A5C-E24EEDD8DD8F}"/>
                  </a:ext>
                </a:extLst>
              </p:cNvPr>
              <p:cNvSpPr/>
              <p:nvPr/>
            </p:nvSpPr>
            <p:spPr>
              <a:xfrm>
                <a:off x="5999371" y="3289300"/>
                <a:ext cx="21779" cy="216069"/>
              </a:xfrm>
              <a:custGeom>
                <a:avLst/>
                <a:gdLst>
                  <a:gd name="connsiteX0" fmla="*/ 0 w 21779"/>
                  <a:gd name="connsiteY0" fmla="*/ 23097 h 216069"/>
                  <a:gd name="connsiteX1" fmla="*/ 0 w 21779"/>
                  <a:gd name="connsiteY1" fmla="*/ 0 h 216069"/>
                  <a:gd name="connsiteX2" fmla="*/ 21779 w 21779"/>
                  <a:gd name="connsiteY2" fmla="*/ 0 h 216069"/>
                  <a:gd name="connsiteX3" fmla="*/ 21779 w 21779"/>
                  <a:gd name="connsiteY3" fmla="*/ 23097 h 216069"/>
                  <a:gd name="connsiteX4" fmla="*/ 0 w 21779"/>
                  <a:gd name="connsiteY4" fmla="*/ 23097 h 216069"/>
                  <a:gd name="connsiteX5" fmla="*/ 1522 w 21779"/>
                  <a:gd name="connsiteY5" fmla="*/ 216069 h 216069"/>
                  <a:gd name="connsiteX6" fmla="*/ 1522 w 21779"/>
                  <a:gd name="connsiteY6" fmla="*/ 66032 h 216069"/>
                  <a:gd name="connsiteX7" fmla="*/ 20258 w 21779"/>
                  <a:gd name="connsiteY7" fmla="*/ 66032 h 216069"/>
                  <a:gd name="connsiteX8" fmla="*/ 20258 w 21779"/>
                  <a:gd name="connsiteY8" fmla="*/ 216069 h 216069"/>
                  <a:gd name="connsiteX9" fmla="*/ 1522 w 21779"/>
                  <a:gd name="connsiteY9" fmla="*/ 216069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1779" h="216069">
                    <a:moveTo>
                      <a:pt x="0" y="23097"/>
                    </a:moveTo>
                    <a:lnTo>
                      <a:pt x="0" y="0"/>
                    </a:lnTo>
                    <a:lnTo>
                      <a:pt x="21779" y="0"/>
                    </a:lnTo>
                    <a:lnTo>
                      <a:pt x="21779" y="23097"/>
                    </a:lnTo>
                    <a:lnTo>
                      <a:pt x="0" y="23097"/>
                    </a:lnTo>
                    <a:close/>
                    <a:moveTo>
                      <a:pt x="1522" y="216069"/>
                    </a:moveTo>
                    <a:lnTo>
                      <a:pt x="1522" y="66032"/>
                    </a:lnTo>
                    <a:lnTo>
                      <a:pt x="20258" y="66032"/>
                    </a:lnTo>
                    <a:lnTo>
                      <a:pt x="20258" y="216069"/>
                    </a:lnTo>
                    <a:lnTo>
                      <a:pt x="1522" y="21606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ACF1837D-4E66-2C5D-7D96-E7D8F510AF15}"/>
                  </a:ext>
                </a:extLst>
              </p:cNvPr>
              <p:cNvSpPr/>
              <p:nvPr/>
            </p:nvSpPr>
            <p:spPr>
              <a:xfrm>
                <a:off x="6069179" y="3351978"/>
                <a:ext cx="114222" cy="153390"/>
              </a:xfrm>
              <a:custGeom>
                <a:avLst/>
                <a:gdLst>
                  <a:gd name="connsiteX0" fmla="*/ 95677 w 114222"/>
                  <a:gd name="connsiteY0" fmla="*/ 153391 h 153390"/>
                  <a:gd name="connsiteX1" fmla="*/ 95677 w 114222"/>
                  <a:gd name="connsiteY1" fmla="*/ 58301 h 153390"/>
                  <a:gd name="connsiteX2" fmla="*/ 59537 w 114222"/>
                  <a:gd name="connsiteY2" fmla="*/ 15646 h 153390"/>
                  <a:gd name="connsiteX3" fmla="*/ 19687 w 114222"/>
                  <a:gd name="connsiteY3" fmla="*/ 39954 h 153390"/>
                  <a:gd name="connsiteX4" fmla="*/ 19687 w 114222"/>
                  <a:gd name="connsiteY4" fmla="*/ 153391 h 153390"/>
                  <a:gd name="connsiteX5" fmla="*/ 951 w 114222"/>
                  <a:gd name="connsiteY5" fmla="*/ 153391 h 153390"/>
                  <a:gd name="connsiteX6" fmla="*/ 951 w 114222"/>
                  <a:gd name="connsiteY6" fmla="*/ 30920 h 153390"/>
                  <a:gd name="connsiteX7" fmla="*/ 0 w 114222"/>
                  <a:gd name="connsiteY7" fmla="*/ 3353 h 153390"/>
                  <a:gd name="connsiteX8" fmla="*/ 15598 w 114222"/>
                  <a:gd name="connsiteY8" fmla="*/ 3353 h 153390"/>
                  <a:gd name="connsiteX9" fmla="*/ 17119 w 114222"/>
                  <a:gd name="connsiteY9" fmla="*/ 24028 h 153390"/>
                  <a:gd name="connsiteX10" fmla="*/ 63056 w 114222"/>
                  <a:gd name="connsiteY10" fmla="*/ 0 h 153390"/>
                  <a:gd name="connsiteX11" fmla="*/ 114223 w 114222"/>
                  <a:gd name="connsiteY11" fmla="*/ 59419 h 153390"/>
                  <a:gd name="connsiteX12" fmla="*/ 114223 w 114222"/>
                  <a:gd name="connsiteY12" fmla="*/ 153391 h 153390"/>
                  <a:gd name="connsiteX13" fmla="*/ 95487 w 114222"/>
                  <a:gd name="connsiteY13" fmla="*/ 153391 h 153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14222" h="153390">
                    <a:moveTo>
                      <a:pt x="95677" y="153391"/>
                    </a:moveTo>
                    <a:lnTo>
                      <a:pt x="95677" y="58301"/>
                    </a:lnTo>
                    <a:cubicBezTo>
                      <a:pt x="95677" y="31013"/>
                      <a:pt x="84359" y="15646"/>
                      <a:pt x="59537" y="15646"/>
                    </a:cubicBezTo>
                    <a:cubicBezTo>
                      <a:pt x="39279" y="15646"/>
                      <a:pt x="27010" y="29151"/>
                      <a:pt x="19687" y="39954"/>
                    </a:cubicBezTo>
                    <a:lnTo>
                      <a:pt x="19687" y="153391"/>
                    </a:lnTo>
                    <a:lnTo>
                      <a:pt x="951" y="153391"/>
                    </a:lnTo>
                    <a:lnTo>
                      <a:pt x="951" y="30920"/>
                    </a:lnTo>
                    <a:cubicBezTo>
                      <a:pt x="951" y="25798"/>
                      <a:pt x="381" y="8382"/>
                      <a:pt x="0" y="3353"/>
                    </a:cubicBezTo>
                    <a:lnTo>
                      <a:pt x="15598" y="3353"/>
                    </a:lnTo>
                    <a:lnTo>
                      <a:pt x="17119" y="24028"/>
                    </a:lnTo>
                    <a:cubicBezTo>
                      <a:pt x="26344" y="10803"/>
                      <a:pt x="42513" y="0"/>
                      <a:pt x="63056" y="0"/>
                    </a:cubicBezTo>
                    <a:cubicBezTo>
                      <a:pt x="100432" y="0"/>
                      <a:pt x="114223" y="23097"/>
                      <a:pt x="114223" y="59419"/>
                    </a:cubicBezTo>
                    <a:lnTo>
                      <a:pt x="114223" y="153391"/>
                    </a:lnTo>
                    <a:lnTo>
                      <a:pt x="95487" y="153391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ABDDF7EE-ED2A-D177-4008-41EF5BD37A2F}"/>
                  </a:ext>
                </a:extLst>
              </p:cNvPr>
              <p:cNvSpPr/>
              <p:nvPr/>
            </p:nvSpPr>
            <p:spPr>
              <a:xfrm>
                <a:off x="6224013" y="3289300"/>
                <a:ext cx="125730" cy="219328"/>
              </a:xfrm>
              <a:custGeom>
                <a:avLst/>
                <a:gdLst>
                  <a:gd name="connsiteX0" fmla="*/ 109753 w 125730"/>
                  <a:gd name="connsiteY0" fmla="*/ 216069 h 219328"/>
                  <a:gd name="connsiteX1" fmla="*/ 108231 w 125730"/>
                  <a:gd name="connsiteY1" fmla="*/ 192320 h 219328"/>
                  <a:gd name="connsiteX2" fmla="*/ 60392 w 125730"/>
                  <a:gd name="connsiteY2" fmla="*/ 219329 h 219328"/>
                  <a:gd name="connsiteX3" fmla="*/ 0 w 125730"/>
                  <a:gd name="connsiteY3" fmla="*/ 140352 h 219328"/>
                  <a:gd name="connsiteX4" fmla="*/ 63151 w 125730"/>
                  <a:gd name="connsiteY4" fmla="*/ 62586 h 219328"/>
                  <a:gd name="connsiteX5" fmla="*/ 106044 w 125730"/>
                  <a:gd name="connsiteY5" fmla="*/ 79350 h 219328"/>
                  <a:gd name="connsiteX6" fmla="*/ 106044 w 125730"/>
                  <a:gd name="connsiteY6" fmla="*/ 0 h 219328"/>
                  <a:gd name="connsiteX7" fmla="*/ 124779 w 125730"/>
                  <a:gd name="connsiteY7" fmla="*/ 0 h 219328"/>
                  <a:gd name="connsiteX8" fmla="*/ 124779 w 125730"/>
                  <a:gd name="connsiteY8" fmla="*/ 187850 h 219328"/>
                  <a:gd name="connsiteX9" fmla="*/ 125730 w 125730"/>
                  <a:gd name="connsiteY9" fmla="*/ 216069 h 219328"/>
                  <a:gd name="connsiteX10" fmla="*/ 109753 w 125730"/>
                  <a:gd name="connsiteY10" fmla="*/ 216069 h 219328"/>
                  <a:gd name="connsiteX11" fmla="*/ 106044 w 125730"/>
                  <a:gd name="connsiteY11" fmla="*/ 95369 h 219328"/>
                  <a:gd name="connsiteX12" fmla="*/ 67145 w 125730"/>
                  <a:gd name="connsiteY12" fmla="*/ 77953 h 219328"/>
                  <a:gd name="connsiteX13" fmla="*/ 19592 w 125730"/>
                  <a:gd name="connsiteY13" fmla="*/ 141004 h 219328"/>
                  <a:gd name="connsiteX14" fmla="*/ 64958 w 125730"/>
                  <a:gd name="connsiteY14" fmla="*/ 204055 h 219328"/>
                  <a:gd name="connsiteX15" fmla="*/ 106044 w 125730"/>
                  <a:gd name="connsiteY15" fmla="*/ 177046 h 219328"/>
                  <a:gd name="connsiteX16" fmla="*/ 106044 w 125730"/>
                  <a:gd name="connsiteY16" fmla="*/ 95462 h 21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5730" h="219328">
                    <a:moveTo>
                      <a:pt x="109753" y="216069"/>
                    </a:moveTo>
                    <a:lnTo>
                      <a:pt x="108231" y="192320"/>
                    </a:lnTo>
                    <a:cubicBezTo>
                      <a:pt x="99386" y="204893"/>
                      <a:pt x="84645" y="219329"/>
                      <a:pt x="60392" y="219329"/>
                    </a:cubicBezTo>
                    <a:cubicBezTo>
                      <a:pt x="19592" y="219329"/>
                      <a:pt x="0" y="183938"/>
                      <a:pt x="0" y="140352"/>
                    </a:cubicBezTo>
                    <a:cubicBezTo>
                      <a:pt x="0" y="91736"/>
                      <a:pt x="28151" y="62586"/>
                      <a:pt x="63151" y="62586"/>
                    </a:cubicBezTo>
                    <a:cubicBezTo>
                      <a:pt x="82172" y="62586"/>
                      <a:pt x="97199" y="70409"/>
                      <a:pt x="106044" y="79350"/>
                    </a:cubicBezTo>
                    <a:lnTo>
                      <a:pt x="106044" y="0"/>
                    </a:lnTo>
                    <a:lnTo>
                      <a:pt x="124779" y="0"/>
                    </a:lnTo>
                    <a:lnTo>
                      <a:pt x="124779" y="187850"/>
                    </a:lnTo>
                    <a:cubicBezTo>
                      <a:pt x="124779" y="195021"/>
                      <a:pt x="125350" y="209457"/>
                      <a:pt x="125730" y="216069"/>
                    </a:cubicBezTo>
                    <a:lnTo>
                      <a:pt x="109753" y="216069"/>
                    </a:lnTo>
                    <a:close/>
                    <a:moveTo>
                      <a:pt x="106044" y="95369"/>
                    </a:moveTo>
                    <a:cubicBezTo>
                      <a:pt x="96533" y="86335"/>
                      <a:pt x="86737" y="77953"/>
                      <a:pt x="67145" y="77953"/>
                    </a:cubicBezTo>
                    <a:cubicBezTo>
                      <a:pt x="47553" y="77953"/>
                      <a:pt x="19592" y="93878"/>
                      <a:pt x="19592" y="141004"/>
                    </a:cubicBezTo>
                    <a:cubicBezTo>
                      <a:pt x="19592" y="178257"/>
                      <a:pt x="36140" y="204055"/>
                      <a:pt x="64958" y="204055"/>
                    </a:cubicBezTo>
                    <a:cubicBezTo>
                      <a:pt x="84264" y="204055"/>
                      <a:pt x="97484" y="190271"/>
                      <a:pt x="106044" y="177046"/>
                    </a:cubicBezTo>
                    <a:lnTo>
                      <a:pt x="106044" y="9546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</p:grpSp>
        <p:grpSp>
          <p:nvGrpSpPr>
            <p:cNvPr id="8" name="Graphic 17">
              <a:extLst>
                <a:ext uri="{FF2B5EF4-FFF2-40B4-BE49-F238E27FC236}">
                  <a16:creationId xmlns:a16="http://schemas.microsoft.com/office/drawing/2014/main" id="{864E66EA-0B70-7F21-9B35-7B43AE3B1625}"/>
                </a:ext>
              </a:extLst>
            </p:cNvPr>
            <p:cNvGrpSpPr/>
            <p:nvPr/>
          </p:nvGrpSpPr>
          <p:grpSpPr>
            <a:xfrm>
              <a:off x="6465963" y="3289300"/>
              <a:ext cx="1730364" cy="282193"/>
              <a:chOff x="6465963" y="3289300"/>
              <a:chExt cx="1730364" cy="282193"/>
            </a:xfrm>
            <a:grpFill/>
          </p:grpSpPr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CC147F63-3F02-E07F-35C7-9CB94C57346A}"/>
                  </a:ext>
                </a:extLst>
              </p:cNvPr>
              <p:cNvSpPr/>
              <p:nvPr/>
            </p:nvSpPr>
            <p:spPr>
              <a:xfrm>
                <a:off x="6465963" y="3355424"/>
                <a:ext cx="145512" cy="216069"/>
              </a:xfrm>
              <a:custGeom>
                <a:avLst/>
                <a:gdLst>
                  <a:gd name="connsiteX0" fmla="*/ 93204 w 145512"/>
                  <a:gd name="connsiteY0" fmla="*/ 161121 h 216069"/>
                  <a:gd name="connsiteX1" fmla="*/ 18451 w 145512"/>
                  <a:gd name="connsiteY1" fmla="*/ 216069 h 216069"/>
                  <a:gd name="connsiteX2" fmla="*/ 13220 w 145512"/>
                  <a:gd name="connsiteY2" fmla="*/ 189061 h 216069"/>
                  <a:gd name="connsiteX3" fmla="*/ 58871 w 145512"/>
                  <a:gd name="connsiteY3" fmla="*/ 159072 h 216069"/>
                  <a:gd name="connsiteX4" fmla="*/ 61914 w 145512"/>
                  <a:gd name="connsiteY4" fmla="*/ 149479 h 216069"/>
                  <a:gd name="connsiteX5" fmla="*/ 0 w 145512"/>
                  <a:gd name="connsiteY5" fmla="*/ 0 h 216069"/>
                  <a:gd name="connsiteX6" fmla="*/ 36426 w 145512"/>
                  <a:gd name="connsiteY6" fmla="*/ 0 h 216069"/>
                  <a:gd name="connsiteX7" fmla="*/ 63056 w 145512"/>
                  <a:gd name="connsiteY7" fmla="*/ 68453 h 216069"/>
                  <a:gd name="connsiteX8" fmla="*/ 78368 w 145512"/>
                  <a:gd name="connsiteY8" fmla="*/ 114368 h 216069"/>
                  <a:gd name="connsiteX9" fmla="*/ 111179 w 145512"/>
                  <a:gd name="connsiteY9" fmla="*/ 0 h 216069"/>
                  <a:gd name="connsiteX10" fmla="*/ 145513 w 145512"/>
                  <a:gd name="connsiteY10" fmla="*/ 0 h 216069"/>
                  <a:gd name="connsiteX11" fmla="*/ 93109 w 145512"/>
                  <a:gd name="connsiteY11" fmla="*/ 161214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45512" h="216069">
                    <a:moveTo>
                      <a:pt x="93204" y="161121"/>
                    </a:moveTo>
                    <a:cubicBezTo>
                      <a:pt x="80650" y="199492"/>
                      <a:pt x="52118" y="211878"/>
                      <a:pt x="18451" y="216069"/>
                    </a:cubicBezTo>
                    <a:lnTo>
                      <a:pt x="13220" y="189061"/>
                    </a:lnTo>
                    <a:cubicBezTo>
                      <a:pt x="37472" y="185428"/>
                      <a:pt x="53640" y="175277"/>
                      <a:pt x="58871" y="159072"/>
                    </a:cubicBezTo>
                    <a:lnTo>
                      <a:pt x="61914" y="149479"/>
                    </a:lnTo>
                    <a:lnTo>
                      <a:pt x="0" y="0"/>
                    </a:lnTo>
                    <a:lnTo>
                      <a:pt x="36426" y="0"/>
                    </a:lnTo>
                    <a:lnTo>
                      <a:pt x="63056" y="68453"/>
                    </a:lnTo>
                    <a:cubicBezTo>
                      <a:pt x="70379" y="87638"/>
                      <a:pt x="78368" y="114368"/>
                      <a:pt x="78368" y="114368"/>
                    </a:cubicBezTo>
                    <a:lnTo>
                      <a:pt x="111179" y="0"/>
                    </a:lnTo>
                    <a:lnTo>
                      <a:pt x="145513" y="0"/>
                    </a:lnTo>
                    <a:lnTo>
                      <a:pt x="93109" y="161214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59B843D4-00E8-5135-191F-67D38F7B7FE2}"/>
                  </a:ext>
                </a:extLst>
              </p:cNvPr>
              <p:cNvSpPr/>
              <p:nvPr/>
            </p:nvSpPr>
            <p:spPr>
              <a:xfrm>
                <a:off x="6629927" y="3351140"/>
                <a:ext cx="147795" cy="158419"/>
              </a:xfrm>
              <a:custGeom>
                <a:avLst/>
                <a:gdLst>
                  <a:gd name="connsiteX0" fmla="*/ 73898 w 147795"/>
                  <a:gd name="connsiteY0" fmla="*/ 158420 h 158419"/>
                  <a:gd name="connsiteX1" fmla="*/ 0 w 147795"/>
                  <a:gd name="connsiteY1" fmla="*/ 78605 h 158419"/>
                  <a:gd name="connsiteX2" fmla="*/ 73898 w 147795"/>
                  <a:gd name="connsiteY2" fmla="*/ 0 h 158419"/>
                  <a:gd name="connsiteX3" fmla="*/ 147795 w 147795"/>
                  <a:gd name="connsiteY3" fmla="*/ 78605 h 158419"/>
                  <a:gd name="connsiteX4" fmla="*/ 73898 w 147795"/>
                  <a:gd name="connsiteY4" fmla="*/ 158420 h 158419"/>
                  <a:gd name="connsiteX5" fmla="*/ 73898 w 147795"/>
                  <a:gd name="connsiteY5" fmla="*/ 26357 h 158419"/>
                  <a:gd name="connsiteX6" fmla="*/ 34714 w 147795"/>
                  <a:gd name="connsiteY6" fmla="*/ 78605 h 158419"/>
                  <a:gd name="connsiteX7" fmla="*/ 73898 w 147795"/>
                  <a:gd name="connsiteY7" fmla="*/ 132063 h 158419"/>
                  <a:gd name="connsiteX8" fmla="*/ 113081 w 147795"/>
                  <a:gd name="connsiteY8" fmla="*/ 78605 h 158419"/>
                  <a:gd name="connsiteX9" fmla="*/ 73898 w 147795"/>
                  <a:gd name="connsiteY9" fmla="*/ 26357 h 158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7795" h="158419">
                    <a:moveTo>
                      <a:pt x="73898" y="158420"/>
                    </a:moveTo>
                    <a:cubicBezTo>
                      <a:pt x="26725" y="158420"/>
                      <a:pt x="0" y="124799"/>
                      <a:pt x="0" y="78605"/>
                    </a:cubicBezTo>
                    <a:cubicBezTo>
                      <a:pt x="0" y="32410"/>
                      <a:pt x="27581" y="0"/>
                      <a:pt x="73898" y="0"/>
                    </a:cubicBezTo>
                    <a:cubicBezTo>
                      <a:pt x="120214" y="0"/>
                      <a:pt x="147795" y="32410"/>
                      <a:pt x="147795" y="78605"/>
                    </a:cubicBezTo>
                    <a:cubicBezTo>
                      <a:pt x="147795" y="124799"/>
                      <a:pt x="120214" y="158420"/>
                      <a:pt x="73898" y="158420"/>
                    </a:cubicBezTo>
                    <a:close/>
                    <a:moveTo>
                      <a:pt x="73898" y="26357"/>
                    </a:moveTo>
                    <a:cubicBezTo>
                      <a:pt x="47838" y="26357"/>
                      <a:pt x="34714" y="47405"/>
                      <a:pt x="34714" y="78605"/>
                    </a:cubicBezTo>
                    <a:cubicBezTo>
                      <a:pt x="34714" y="109804"/>
                      <a:pt x="48504" y="132063"/>
                      <a:pt x="73898" y="132063"/>
                    </a:cubicBezTo>
                    <a:cubicBezTo>
                      <a:pt x="99291" y="132063"/>
                      <a:pt x="113081" y="109897"/>
                      <a:pt x="113081" y="78605"/>
                    </a:cubicBezTo>
                    <a:cubicBezTo>
                      <a:pt x="113081" y="47312"/>
                      <a:pt x="99005" y="26357"/>
                      <a:pt x="73898" y="26357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30A7A810-007D-F175-9F2D-B3A53943B229}"/>
                  </a:ext>
                </a:extLst>
              </p:cNvPr>
              <p:cNvSpPr/>
              <p:nvPr/>
            </p:nvSpPr>
            <p:spPr>
              <a:xfrm>
                <a:off x="6812911" y="3355331"/>
                <a:ext cx="127252" cy="153949"/>
              </a:xfrm>
              <a:custGeom>
                <a:avLst/>
                <a:gdLst>
                  <a:gd name="connsiteX0" fmla="*/ 99957 w 127252"/>
                  <a:gd name="connsiteY0" fmla="*/ 150038 h 153949"/>
                  <a:gd name="connsiteX1" fmla="*/ 97199 w 127252"/>
                  <a:gd name="connsiteY1" fmla="*/ 132622 h 153949"/>
                  <a:gd name="connsiteX2" fmla="*/ 53069 w 127252"/>
                  <a:gd name="connsiteY2" fmla="*/ 153949 h 153949"/>
                  <a:gd name="connsiteX3" fmla="*/ 0 w 127252"/>
                  <a:gd name="connsiteY3" fmla="*/ 95462 h 153949"/>
                  <a:gd name="connsiteX4" fmla="*/ 0 w 127252"/>
                  <a:gd name="connsiteY4" fmla="*/ 0 h 153949"/>
                  <a:gd name="connsiteX5" fmla="*/ 34048 w 127252"/>
                  <a:gd name="connsiteY5" fmla="*/ 0 h 153949"/>
                  <a:gd name="connsiteX6" fmla="*/ 34048 w 127252"/>
                  <a:gd name="connsiteY6" fmla="*/ 90619 h 153949"/>
                  <a:gd name="connsiteX7" fmla="*/ 60107 w 127252"/>
                  <a:gd name="connsiteY7" fmla="*/ 127220 h 153949"/>
                  <a:gd name="connsiteX8" fmla="*/ 91682 w 127252"/>
                  <a:gd name="connsiteY8" fmla="*/ 108035 h 153949"/>
                  <a:gd name="connsiteX9" fmla="*/ 91682 w 127252"/>
                  <a:gd name="connsiteY9" fmla="*/ 0 h 153949"/>
                  <a:gd name="connsiteX10" fmla="*/ 125731 w 127252"/>
                  <a:gd name="connsiteY10" fmla="*/ 0 h 153949"/>
                  <a:gd name="connsiteX11" fmla="*/ 125731 w 127252"/>
                  <a:gd name="connsiteY11" fmla="*/ 123029 h 153949"/>
                  <a:gd name="connsiteX12" fmla="*/ 127252 w 127252"/>
                  <a:gd name="connsiteY12" fmla="*/ 150038 h 153949"/>
                  <a:gd name="connsiteX13" fmla="*/ 99957 w 127252"/>
                  <a:gd name="connsiteY13" fmla="*/ 150038 h 153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7252" h="153949">
                    <a:moveTo>
                      <a:pt x="99957" y="150038"/>
                    </a:moveTo>
                    <a:lnTo>
                      <a:pt x="97199" y="132622"/>
                    </a:lnTo>
                    <a:cubicBezTo>
                      <a:pt x="86452" y="146126"/>
                      <a:pt x="71425" y="153949"/>
                      <a:pt x="53069" y="153949"/>
                    </a:cubicBezTo>
                    <a:cubicBezTo>
                      <a:pt x="15027" y="153949"/>
                      <a:pt x="0" y="131784"/>
                      <a:pt x="0" y="95462"/>
                    </a:cubicBezTo>
                    <a:lnTo>
                      <a:pt x="0" y="0"/>
                    </a:lnTo>
                    <a:lnTo>
                      <a:pt x="34048" y="0"/>
                    </a:lnTo>
                    <a:lnTo>
                      <a:pt x="34048" y="90619"/>
                    </a:lnTo>
                    <a:cubicBezTo>
                      <a:pt x="34048" y="117069"/>
                      <a:pt x="39850" y="127220"/>
                      <a:pt x="60107" y="127220"/>
                    </a:cubicBezTo>
                    <a:cubicBezTo>
                      <a:pt x="76085" y="127220"/>
                      <a:pt x="86452" y="115485"/>
                      <a:pt x="91682" y="108035"/>
                    </a:cubicBezTo>
                    <a:lnTo>
                      <a:pt x="91682" y="0"/>
                    </a:lnTo>
                    <a:lnTo>
                      <a:pt x="125731" y="0"/>
                    </a:lnTo>
                    <a:lnTo>
                      <a:pt x="125731" y="123029"/>
                    </a:lnTo>
                    <a:cubicBezTo>
                      <a:pt x="125731" y="128151"/>
                      <a:pt x="126967" y="144915"/>
                      <a:pt x="127252" y="150038"/>
                    </a:cubicBezTo>
                    <a:lnTo>
                      <a:pt x="99957" y="150038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FA5C5029-B916-06F3-F720-4137A3776FDD}"/>
                  </a:ext>
                </a:extLst>
              </p:cNvPr>
              <p:cNvSpPr/>
              <p:nvPr/>
            </p:nvSpPr>
            <p:spPr>
              <a:xfrm>
                <a:off x="6980013" y="3351140"/>
                <a:ext cx="93204" cy="154228"/>
              </a:xfrm>
              <a:custGeom>
                <a:avLst/>
                <a:gdLst>
                  <a:gd name="connsiteX0" fmla="*/ 83123 w 93204"/>
                  <a:gd name="connsiteY0" fmla="*/ 37160 h 154228"/>
                  <a:gd name="connsiteX1" fmla="*/ 68381 w 93204"/>
                  <a:gd name="connsiteY1" fmla="*/ 32690 h 154228"/>
                  <a:gd name="connsiteX2" fmla="*/ 35570 w 93204"/>
                  <a:gd name="connsiteY2" fmla="*/ 56066 h 154228"/>
                  <a:gd name="connsiteX3" fmla="*/ 35570 w 93204"/>
                  <a:gd name="connsiteY3" fmla="*/ 154229 h 154228"/>
                  <a:gd name="connsiteX4" fmla="*/ 1521 w 93204"/>
                  <a:gd name="connsiteY4" fmla="*/ 154229 h 154228"/>
                  <a:gd name="connsiteX5" fmla="*/ 1521 w 93204"/>
                  <a:gd name="connsiteY5" fmla="*/ 32410 h 154228"/>
                  <a:gd name="connsiteX6" fmla="*/ 0 w 93204"/>
                  <a:gd name="connsiteY6" fmla="*/ 4191 h 154228"/>
                  <a:gd name="connsiteX7" fmla="*/ 26059 w 93204"/>
                  <a:gd name="connsiteY7" fmla="*/ 4191 h 154228"/>
                  <a:gd name="connsiteX8" fmla="*/ 28817 w 93204"/>
                  <a:gd name="connsiteY8" fmla="*/ 29710 h 154228"/>
                  <a:gd name="connsiteX9" fmla="*/ 77892 w 93204"/>
                  <a:gd name="connsiteY9" fmla="*/ 0 h 154228"/>
                  <a:gd name="connsiteX10" fmla="*/ 93204 w 93204"/>
                  <a:gd name="connsiteY10" fmla="*/ 2421 h 154228"/>
                  <a:gd name="connsiteX11" fmla="*/ 83123 w 93204"/>
                  <a:gd name="connsiteY11" fmla="*/ 37253 h 154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3204" h="154228">
                    <a:moveTo>
                      <a:pt x="83123" y="37160"/>
                    </a:moveTo>
                    <a:cubicBezTo>
                      <a:pt x="78177" y="34180"/>
                      <a:pt x="73898" y="32690"/>
                      <a:pt x="68381" y="32690"/>
                    </a:cubicBezTo>
                    <a:cubicBezTo>
                      <a:pt x="53640" y="32690"/>
                      <a:pt x="44129" y="42934"/>
                      <a:pt x="35570" y="56066"/>
                    </a:cubicBezTo>
                    <a:lnTo>
                      <a:pt x="35570" y="154229"/>
                    </a:lnTo>
                    <a:lnTo>
                      <a:pt x="1521" y="154229"/>
                    </a:lnTo>
                    <a:lnTo>
                      <a:pt x="1521" y="32410"/>
                    </a:lnTo>
                    <a:cubicBezTo>
                      <a:pt x="1521" y="27288"/>
                      <a:pt x="285" y="9313"/>
                      <a:pt x="0" y="4191"/>
                    </a:cubicBezTo>
                    <a:lnTo>
                      <a:pt x="26059" y="4191"/>
                    </a:lnTo>
                    <a:lnTo>
                      <a:pt x="28817" y="29710"/>
                    </a:lnTo>
                    <a:cubicBezTo>
                      <a:pt x="37091" y="14063"/>
                      <a:pt x="51452" y="0"/>
                      <a:pt x="77892" y="0"/>
                    </a:cubicBezTo>
                    <a:cubicBezTo>
                      <a:pt x="83123" y="0"/>
                      <a:pt x="88924" y="931"/>
                      <a:pt x="93204" y="2421"/>
                    </a:cubicBezTo>
                    <a:lnTo>
                      <a:pt x="83123" y="37253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81D0F73F-B746-FB62-330C-998E663F954A}"/>
                  </a:ext>
                </a:extLst>
              </p:cNvPr>
              <p:cNvSpPr/>
              <p:nvPr/>
            </p:nvSpPr>
            <p:spPr>
              <a:xfrm>
                <a:off x="7192956" y="3351140"/>
                <a:ext cx="218744" cy="154321"/>
              </a:xfrm>
              <a:custGeom>
                <a:avLst/>
                <a:gdLst>
                  <a:gd name="connsiteX0" fmla="*/ 184982 w 218744"/>
                  <a:gd name="connsiteY0" fmla="*/ 154229 h 154321"/>
                  <a:gd name="connsiteX1" fmla="*/ 184982 w 218744"/>
                  <a:gd name="connsiteY1" fmla="*/ 67242 h 154321"/>
                  <a:gd name="connsiteX2" fmla="*/ 157972 w 218744"/>
                  <a:gd name="connsiteY2" fmla="*/ 27288 h 154321"/>
                  <a:gd name="connsiteX3" fmla="*/ 126682 w 218744"/>
                  <a:gd name="connsiteY3" fmla="*/ 47405 h 154321"/>
                  <a:gd name="connsiteX4" fmla="*/ 127252 w 218744"/>
                  <a:gd name="connsiteY4" fmla="*/ 57277 h 154321"/>
                  <a:gd name="connsiteX5" fmla="*/ 127252 w 218744"/>
                  <a:gd name="connsiteY5" fmla="*/ 154229 h 154321"/>
                  <a:gd name="connsiteX6" fmla="*/ 93204 w 218744"/>
                  <a:gd name="connsiteY6" fmla="*/ 154229 h 154321"/>
                  <a:gd name="connsiteX7" fmla="*/ 93204 w 218744"/>
                  <a:gd name="connsiteY7" fmla="*/ 67522 h 154321"/>
                  <a:gd name="connsiteX8" fmla="*/ 66194 w 218744"/>
                  <a:gd name="connsiteY8" fmla="*/ 27288 h 154321"/>
                  <a:gd name="connsiteX9" fmla="*/ 35570 w 218744"/>
                  <a:gd name="connsiteY9" fmla="*/ 47405 h 154321"/>
                  <a:gd name="connsiteX10" fmla="*/ 35570 w 218744"/>
                  <a:gd name="connsiteY10" fmla="*/ 154229 h 154321"/>
                  <a:gd name="connsiteX11" fmla="*/ 1522 w 218744"/>
                  <a:gd name="connsiteY11" fmla="*/ 154229 h 154321"/>
                  <a:gd name="connsiteX12" fmla="*/ 1522 w 218744"/>
                  <a:gd name="connsiteY12" fmla="*/ 31200 h 154321"/>
                  <a:gd name="connsiteX13" fmla="*/ 0 w 218744"/>
                  <a:gd name="connsiteY13" fmla="*/ 4191 h 154321"/>
                  <a:gd name="connsiteX14" fmla="*/ 26630 w 218744"/>
                  <a:gd name="connsiteY14" fmla="*/ 4191 h 154321"/>
                  <a:gd name="connsiteX15" fmla="*/ 29958 w 218744"/>
                  <a:gd name="connsiteY15" fmla="*/ 22818 h 154321"/>
                  <a:gd name="connsiteX16" fmla="*/ 72281 w 218744"/>
                  <a:gd name="connsiteY16" fmla="*/ 0 h 154321"/>
                  <a:gd name="connsiteX17" fmla="*/ 118217 w 218744"/>
                  <a:gd name="connsiteY17" fmla="*/ 24028 h 154321"/>
                  <a:gd name="connsiteX18" fmla="*/ 164154 w 218744"/>
                  <a:gd name="connsiteY18" fmla="*/ 0 h 154321"/>
                  <a:gd name="connsiteX19" fmla="*/ 218745 w 218744"/>
                  <a:gd name="connsiteY19" fmla="*/ 68453 h 154321"/>
                  <a:gd name="connsiteX20" fmla="*/ 218745 w 218744"/>
                  <a:gd name="connsiteY20" fmla="*/ 154322 h 154321"/>
                  <a:gd name="connsiteX21" fmla="*/ 184697 w 218744"/>
                  <a:gd name="connsiteY21" fmla="*/ 154322 h 1543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18744" h="154321">
                    <a:moveTo>
                      <a:pt x="184982" y="154229"/>
                    </a:moveTo>
                    <a:lnTo>
                      <a:pt x="184982" y="67242"/>
                    </a:lnTo>
                    <a:cubicBezTo>
                      <a:pt x="184982" y="42655"/>
                      <a:pt x="179180" y="27288"/>
                      <a:pt x="157972" y="27288"/>
                    </a:cubicBezTo>
                    <a:cubicBezTo>
                      <a:pt x="144181" y="27288"/>
                      <a:pt x="133719" y="37160"/>
                      <a:pt x="126682" y="47405"/>
                    </a:cubicBezTo>
                    <a:cubicBezTo>
                      <a:pt x="126967" y="50106"/>
                      <a:pt x="127252" y="54297"/>
                      <a:pt x="127252" y="57277"/>
                    </a:cubicBezTo>
                    <a:lnTo>
                      <a:pt x="127252" y="154229"/>
                    </a:lnTo>
                    <a:lnTo>
                      <a:pt x="93204" y="154229"/>
                    </a:lnTo>
                    <a:lnTo>
                      <a:pt x="93204" y="67522"/>
                    </a:lnTo>
                    <a:cubicBezTo>
                      <a:pt x="93204" y="41724"/>
                      <a:pt x="88639" y="27288"/>
                      <a:pt x="66194" y="27288"/>
                    </a:cubicBezTo>
                    <a:cubicBezTo>
                      <a:pt x="53355" y="27288"/>
                      <a:pt x="42322" y="38092"/>
                      <a:pt x="35570" y="47405"/>
                    </a:cubicBezTo>
                    <a:lnTo>
                      <a:pt x="35570" y="154229"/>
                    </a:lnTo>
                    <a:lnTo>
                      <a:pt x="1522" y="154229"/>
                    </a:lnTo>
                    <a:lnTo>
                      <a:pt x="1522" y="31200"/>
                    </a:lnTo>
                    <a:cubicBezTo>
                      <a:pt x="1522" y="26077"/>
                      <a:pt x="285" y="9313"/>
                      <a:pt x="0" y="4191"/>
                    </a:cubicBezTo>
                    <a:lnTo>
                      <a:pt x="26630" y="4191"/>
                    </a:lnTo>
                    <a:lnTo>
                      <a:pt x="29958" y="22818"/>
                    </a:lnTo>
                    <a:cubicBezTo>
                      <a:pt x="40991" y="9872"/>
                      <a:pt x="55067" y="0"/>
                      <a:pt x="72281" y="0"/>
                    </a:cubicBezTo>
                    <a:cubicBezTo>
                      <a:pt x="96153" y="0"/>
                      <a:pt x="109087" y="9034"/>
                      <a:pt x="118217" y="24028"/>
                    </a:cubicBezTo>
                    <a:cubicBezTo>
                      <a:pt x="128013" y="11083"/>
                      <a:pt x="142755" y="0"/>
                      <a:pt x="164154" y="0"/>
                    </a:cubicBezTo>
                    <a:cubicBezTo>
                      <a:pt x="202481" y="0"/>
                      <a:pt x="218745" y="20676"/>
                      <a:pt x="218745" y="68453"/>
                    </a:cubicBezTo>
                    <a:lnTo>
                      <a:pt x="218745" y="154322"/>
                    </a:lnTo>
                    <a:lnTo>
                      <a:pt x="184697" y="15432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DC3B1801-1CB4-02A9-C876-0FDD68C66BC5}"/>
                  </a:ext>
                </a:extLst>
              </p:cNvPr>
              <p:cNvSpPr/>
              <p:nvPr/>
            </p:nvSpPr>
            <p:spPr>
              <a:xfrm>
                <a:off x="7454879" y="3289300"/>
                <a:ext cx="36425" cy="216069"/>
              </a:xfrm>
              <a:custGeom>
                <a:avLst/>
                <a:gdLst>
                  <a:gd name="connsiteX0" fmla="*/ 0 w 36425"/>
                  <a:gd name="connsiteY0" fmla="*/ 32969 h 216069"/>
                  <a:gd name="connsiteX1" fmla="*/ 0 w 36425"/>
                  <a:gd name="connsiteY1" fmla="*/ 0 h 216069"/>
                  <a:gd name="connsiteX2" fmla="*/ 36426 w 36425"/>
                  <a:gd name="connsiteY2" fmla="*/ 0 h 216069"/>
                  <a:gd name="connsiteX3" fmla="*/ 36426 w 36425"/>
                  <a:gd name="connsiteY3" fmla="*/ 32969 h 216069"/>
                  <a:gd name="connsiteX4" fmla="*/ 0 w 36425"/>
                  <a:gd name="connsiteY4" fmla="*/ 32969 h 216069"/>
                  <a:gd name="connsiteX5" fmla="*/ 1236 w 36425"/>
                  <a:gd name="connsiteY5" fmla="*/ 216069 h 216069"/>
                  <a:gd name="connsiteX6" fmla="*/ 1236 w 36425"/>
                  <a:gd name="connsiteY6" fmla="*/ 66032 h 216069"/>
                  <a:gd name="connsiteX7" fmla="*/ 35284 w 36425"/>
                  <a:gd name="connsiteY7" fmla="*/ 66032 h 216069"/>
                  <a:gd name="connsiteX8" fmla="*/ 35284 w 36425"/>
                  <a:gd name="connsiteY8" fmla="*/ 216069 h 216069"/>
                  <a:gd name="connsiteX9" fmla="*/ 1236 w 36425"/>
                  <a:gd name="connsiteY9" fmla="*/ 216069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425" h="216069">
                    <a:moveTo>
                      <a:pt x="0" y="32969"/>
                    </a:moveTo>
                    <a:lnTo>
                      <a:pt x="0" y="0"/>
                    </a:lnTo>
                    <a:lnTo>
                      <a:pt x="36426" y="0"/>
                    </a:lnTo>
                    <a:lnTo>
                      <a:pt x="36426" y="32969"/>
                    </a:lnTo>
                    <a:lnTo>
                      <a:pt x="0" y="32969"/>
                    </a:lnTo>
                    <a:close/>
                    <a:moveTo>
                      <a:pt x="1236" y="216069"/>
                    </a:moveTo>
                    <a:lnTo>
                      <a:pt x="1236" y="66032"/>
                    </a:lnTo>
                    <a:lnTo>
                      <a:pt x="35284" y="66032"/>
                    </a:lnTo>
                    <a:lnTo>
                      <a:pt x="35284" y="216069"/>
                    </a:lnTo>
                    <a:lnTo>
                      <a:pt x="1236" y="21606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7E8479D0-DE74-D052-30B8-F1832BD63F7C}"/>
                  </a:ext>
                </a:extLst>
              </p:cNvPr>
              <p:cNvSpPr/>
              <p:nvPr/>
            </p:nvSpPr>
            <p:spPr>
              <a:xfrm>
                <a:off x="7520502" y="3351326"/>
                <a:ext cx="120689" cy="157954"/>
              </a:xfrm>
              <a:custGeom>
                <a:avLst/>
                <a:gdLst>
                  <a:gd name="connsiteX0" fmla="*/ 61914 w 120689"/>
                  <a:gd name="connsiteY0" fmla="*/ 157954 h 157954"/>
                  <a:gd name="connsiteX1" fmla="*/ 0 w 120689"/>
                  <a:gd name="connsiteY1" fmla="*/ 139048 h 157954"/>
                  <a:gd name="connsiteX2" fmla="*/ 15598 w 120689"/>
                  <a:gd name="connsiteY2" fmla="*/ 115299 h 157954"/>
                  <a:gd name="connsiteX3" fmla="*/ 60678 w 120689"/>
                  <a:gd name="connsiteY3" fmla="*/ 131784 h 157954"/>
                  <a:gd name="connsiteX4" fmla="*/ 85786 w 120689"/>
                  <a:gd name="connsiteY4" fmla="*/ 115020 h 157954"/>
                  <a:gd name="connsiteX5" fmla="*/ 55732 w 120689"/>
                  <a:gd name="connsiteY5" fmla="*/ 91271 h 157954"/>
                  <a:gd name="connsiteX6" fmla="*/ 6372 w 120689"/>
                  <a:gd name="connsiteY6" fmla="*/ 44145 h 157954"/>
                  <a:gd name="connsiteX7" fmla="*/ 64577 w 120689"/>
                  <a:gd name="connsiteY7" fmla="*/ 0 h 157954"/>
                  <a:gd name="connsiteX8" fmla="*/ 118788 w 120689"/>
                  <a:gd name="connsiteY8" fmla="*/ 16205 h 157954"/>
                  <a:gd name="connsiteX9" fmla="*/ 104427 w 120689"/>
                  <a:gd name="connsiteY9" fmla="*/ 39302 h 157954"/>
                  <a:gd name="connsiteX10" fmla="*/ 65528 w 120689"/>
                  <a:gd name="connsiteY10" fmla="*/ 26077 h 157954"/>
                  <a:gd name="connsiteX11" fmla="*/ 41276 w 120689"/>
                  <a:gd name="connsiteY11" fmla="*/ 41724 h 157954"/>
                  <a:gd name="connsiteX12" fmla="*/ 75895 w 120689"/>
                  <a:gd name="connsiteY12" fmla="*/ 64821 h 157954"/>
                  <a:gd name="connsiteX13" fmla="*/ 120690 w 120689"/>
                  <a:gd name="connsiteY13" fmla="*/ 113716 h 157954"/>
                  <a:gd name="connsiteX14" fmla="*/ 61819 w 120689"/>
                  <a:gd name="connsiteY14" fmla="*/ 157861 h 157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0689" h="157954">
                    <a:moveTo>
                      <a:pt x="61914" y="157954"/>
                    </a:moveTo>
                    <a:cubicBezTo>
                      <a:pt x="33097" y="157954"/>
                      <a:pt x="16263" y="149572"/>
                      <a:pt x="0" y="139048"/>
                    </a:cubicBezTo>
                    <a:lnTo>
                      <a:pt x="15598" y="115299"/>
                    </a:lnTo>
                    <a:cubicBezTo>
                      <a:pt x="28817" y="124612"/>
                      <a:pt x="44129" y="131784"/>
                      <a:pt x="60678" y="131784"/>
                    </a:cubicBezTo>
                    <a:cubicBezTo>
                      <a:pt x="77226" y="131784"/>
                      <a:pt x="85786" y="124612"/>
                      <a:pt x="85786" y="115020"/>
                    </a:cubicBezTo>
                    <a:cubicBezTo>
                      <a:pt x="85786" y="101795"/>
                      <a:pt x="76941" y="96672"/>
                      <a:pt x="55732" y="91271"/>
                    </a:cubicBezTo>
                    <a:cubicBezTo>
                      <a:pt x="32146" y="85310"/>
                      <a:pt x="6372" y="73855"/>
                      <a:pt x="6372" y="44145"/>
                    </a:cubicBezTo>
                    <a:cubicBezTo>
                      <a:pt x="6372" y="16578"/>
                      <a:pt x="30244" y="0"/>
                      <a:pt x="64577" y="0"/>
                    </a:cubicBezTo>
                    <a:cubicBezTo>
                      <a:pt x="86356" y="0"/>
                      <a:pt x="101669" y="4191"/>
                      <a:pt x="118788" y="16205"/>
                    </a:cubicBezTo>
                    <a:lnTo>
                      <a:pt x="104427" y="39302"/>
                    </a:lnTo>
                    <a:cubicBezTo>
                      <a:pt x="91207" y="29430"/>
                      <a:pt x="74659" y="26077"/>
                      <a:pt x="65528" y="26077"/>
                    </a:cubicBezTo>
                    <a:cubicBezTo>
                      <a:pt x="48029" y="26077"/>
                      <a:pt x="41276" y="32410"/>
                      <a:pt x="41276" y="41724"/>
                    </a:cubicBezTo>
                    <a:cubicBezTo>
                      <a:pt x="41276" y="54669"/>
                      <a:pt x="52594" y="58488"/>
                      <a:pt x="75895" y="64821"/>
                    </a:cubicBezTo>
                    <a:cubicBezTo>
                      <a:pt x="95487" y="69943"/>
                      <a:pt x="120690" y="80095"/>
                      <a:pt x="120690" y="113716"/>
                    </a:cubicBezTo>
                    <a:cubicBezTo>
                      <a:pt x="120690" y="144915"/>
                      <a:pt x="90922" y="157861"/>
                      <a:pt x="61819" y="157861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13B1089A-9F88-A59A-742C-2E25B1ACE0CD}"/>
                  </a:ext>
                </a:extLst>
              </p:cNvPr>
              <p:cNvSpPr/>
              <p:nvPr/>
            </p:nvSpPr>
            <p:spPr>
              <a:xfrm>
                <a:off x="7658502" y="3351326"/>
                <a:ext cx="120689" cy="157954"/>
              </a:xfrm>
              <a:custGeom>
                <a:avLst/>
                <a:gdLst>
                  <a:gd name="connsiteX0" fmla="*/ 61914 w 120689"/>
                  <a:gd name="connsiteY0" fmla="*/ 157954 h 157954"/>
                  <a:gd name="connsiteX1" fmla="*/ 0 w 120689"/>
                  <a:gd name="connsiteY1" fmla="*/ 139048 h 157954"/>
                  <a:gd name="connsiteX2" fmla="*/ 15597 w 120689"/>
                  <a:gd name="connsiteY2" fmla="*/ 115299 h 157954"/>
                  <a:gd name="connsiteX3" fmla="*/ 60678 w 120689"/>
                  <a:gd name="connsiteY3" fmla="*/ 131784 h 157954"/>
                  <a:gd name="connsiteX4" fmla="*/ 85786 w 120689"/>
                  <a:gd name="connsiteY4" fmla="*/ 115020 h 157954"/>
                  <a:gd name="connsiteX5" fmla="*/ 55732 w 120689"/>
                  <a:gd name="connsiteY5" fmla="*/ 91271 h 157954"/>
                  <a:gd name="connsiteX6" fmla="*/ 6372 w 120689"/>
                  <a:gd name="connsiteY6" fmla="*/ 44145 h 157954"/>
                  <a:gd name="connsiteX7" fmla="*/ 64577 w 120689"/>
                  <a:gd name="connsiteY7" fmla="*/ 0 h 157954"/>
                  <a:gd name="connsiteX8" fmla="*/ 118788 w 120689"/>
                  <a:gd name="connsiteY8" fmla="*/ 16205 h 157954"/>
                  <a:gd name="connsiteX9" fmla="*/ 104427 w 120689"/>
                  <a:gd name="connsiteY9" fmla="*/ 39302 h 157954"/>
                  <a:gd name="connsiteX10" fmla="*/ 65528 w 120689"/>
                  <a:gd name="connsiteY10" fmla="*/ 26077 h 157954"/>
                  <a:gd name="connsiteX11" fmla="*/ 41276 w 120689"/>
                  <a:gd name="connsiteY11" fmla="*/ 41724 h 157954"/>
                  <a:gd name="connsiteX12" fmla="*/ 75895 w 120689"/>
                  <a:gd name="connsiteY12" fmla="*/ 64821 h 157954"/>
                  <a:gd name="connsiteX13" fmla="*/ 120690 w 120689"/>
                  <a:gd name="connsiteY13" fmla="*/ 113716 h 157954"/>
                  <a:gd name="connsiteX14" fmla="*/ 61819 w 120689"/>
                  <a:gd name="connsiteY14" fmla="*/ 157861 h 157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0689" h="157954">
                    <a:moveTo>
                      <a:pt x="61914" y="157954"/>
                    </a:moveTo>
                    <a:cubicBezTo>
                      <a:pt x="33097" y="157954"/>
                      <a:pt x="16263" y="149572"/>
                      <a:pt x="0" y="139048"/>
                    </a:cubicBezTo>
                    <a:lnTo>
                      <a:pt x="15597" y="115299"/>
                    </a:lnTo>
                    <a:cubicBezTo>
                      <a:pt x="28817" y="124612"/>
                      <a:pt x="44129" y="131784"/>
                      <a:pt x="60678" y="131784"/>
                    </a:cubicBezTo>
                    <a:cubicBezTo>
                      <a:pt x="77226" y="131784"/>
                      <a:pt x="85786" y="124612"/>
                      <a:pt x="85786" y="115020"/>
                    </a:cubicBezTo>
                    <a:cubicBezTo>
                      <a:pt x="85786" y="101795"/>
                      <a:pt x="76941" y="96672"/>
                      <a:pt x="55732" y="91271"/>
                    </a:cubicBezTo>
                    <a:cubicBezTo>
                      <a:pt x="32146" y="85310"/>
                      <a:pt x="6372" y="73855"/>
                      <a:pt x="6372" y="44145"/>
                    </a:cubicBezTo>
                    <a:cubicBezTo>
                      <a:pt x="6372" y="16578"/>
                      <a:pt x="30244" y="0"/>
                      <a:pt x="64577" y="0"/>
                    </a:cubicBezTo>
                    <a:cubicBezTo>
                      <a:pt x="86356" y="0"/>
                      <a:pt x="101669" y="4191"/>
                      <a:pt x="118788" y="16205"/>
                    </a:cubicBezTo>
                    <a:lnTo>
                      <a:pt x="104427" y="39302"/>
                    </a:lnTo>
                    <a:cubicBezTo>
                      <a:pt x="91207" y="29430"/>
                      <a:pt x="74659" y="26077"/>
                      <a:pt x="65528" y="26077"/>
                    </a:cubicBezTo>
                    <a:cubicBezTo>
                      <a:pt x="48029" y="26077"/>
                      <a:pt x="41276" y="32410"/>
                      <a:pt x="41276" y="41724"/>
                    </a:cubicBezTo>
                    <a:cubicBezTo>
                      <a:pt x="41276" y="54669"/>
                      <a:pt x="52594" y="58488"/>
                      <a:pt x="75895" y="64821"/>
                    </a:cubicBezTo>
                    <a:cubicBezTo>
                      <a:pt x="95487" y="69943"/>
                      <a:pt x="120690" y="80095"/>
                      <a:pt x="120690" y="113716"/>
                    </a:cubicBezTo>
                    <a:cubicBezTo>
                      <a:pt x="120690" y="144915"/>
                      <a:pt x="90922" y="157861"/>
                      <a:pt x="61819" y="157861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D445172E-8231-445A-4A88-B5E4F216E7BA}"/>
                  </a:ext>
                </a:extLst>
              </p:cNvPr>
              <p:cNvSpPr/>
              <p:nvPr/>
            </p:nvSpPr>
            <p:spPr>
              <a:xfrm>
                <a:off x="7812954" y="3289300"/>
                <a:ext cx="36425" cy="216069"/>
              </a:xfrm>
              <a:custGeom>
                <a:avLst/>
                <a:gdLst>
                  <a:gd name="connsiteX0" fmla="*/ 0 w 36425"/>
                  <a:gd name="connsiteY0" fmla="*/ 32969 h 216069"/>
                  <a:gd name="connsiteX1" fmla="*/ 0 w 36425"/>
                  <a:gd name="connsiteY1" fmla="*/ 0 h 216069"/>
                  <a:gd name="connsiteX2" fmla="*/ 36426 w 36425"/>
                  <a:gd name="connsiteY2" fmla="*/ 0 h 216069"/>
                  <a:gd name="connsiteX3" fmla="*/ 36426 w 36425"/>
                  <a:gd name="connsiteY3" fmla="*/ 32969 h 216069"/>
                  <a:gd name="connsiteX4" fmla="*/ 0 w 36425"/>
                  <a:gd name="connsiteY4" fmla="*/ 32969 h 216069"/>
                  <a:gd name="connsiteX5" fmla="*/ 1236 w 36425"/>
                  <a:gd name="connsiteY5" fmla="*/ 216069 h 216069"/>
                  <a:gd name="connsiteX6" fmla="*/ 1236 w 36425"/>
                  <a:gd name="connsiteY6" fmla="*/ 66032 h 216069"/>
                  <a:gd name="connsiteX7" fmla="*/ 35284 w 36425"/>
                  <a:gd name="connsiteY7" fmla="*/ 66032 h 216069"/>
                  <a:gd name="connsiteX8" fmla="*/ 35284 w 36425"/>
                  <a:gd name="connsiteY8" fmla="*/ 216069 h 216069"/>
                  <a:gd name="connsiteX9" fmla="*/ 1236 w 36425"/>
                  <a:gd name="connsiteY9" fmla="*/ 216069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425" h="216069">
                    <a:moveTo>
                      <a:pt x="0" y="32969"/>
                    </a:moveTo>
                    <a:lnTo>
                      <a:pt x="0" y="0"/>
                    </a:lnTo>
                    <a:lnTo>
                      <a:pt x="36426" y="0"/>
                    </a:lnTo>
                    <a:lnTo>
                      <a:pt x="36426" y="32969"/>
                    </a:lnTo>
                    <a:lnTo>
                      <a:pt x="0" y="32969"/>
                    </a:lnTo>
                    <a:close/>
                    <a:moveTo>
                      <a:pt x="1236" y="216069"/>
                    </a:moveTo>
                    <a:lnTo>
                      <a:pt x="1236" y="66032"/>
                    </a:lnTo>
                    <a:lnTo>
                      <a:pt x="35284" y="66032"/>
                    </a:lnTo>
                    <a:lnTo>
                      <a:pt x="35284" y="216069"/>
                    </a:lnTo>
                    <a:lnTo>
                      <a:pt x="1236" y="21606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1E31C2C6-581C-2149-75D1-BB190E11DDBC}"/>
                  </a:ext>
                </a:extLst>
              </p:cNvPr>
              <p:cNvSpPr/>
              <p:nvPr/>
            </p:nvSpPr>
            <p:spPr>
              <a:xfrm>
                <a:off x="7884664" y="3351140"/>
                <a:ext cx="147795" cy="158419"/>
              </a:xfrm>
              <a:custGeom>
                <a:avLst/>
                <a:gdLst>
                  <a:gd name="connsiteX0" fmla="*/ 73898 w 147795"/>
                  <a:gd name="connsiteY0" fmla="*/ 158420 h 158419"/>
                  <a:gd name="connsiteX1" fmla="*/ 0 w 147795"/>
                  <a:gd name="connsiteY1" fmla="*/ 78605 h 158419"/>
                  <a:gd name="connsiteX2" fmla="*/ 73898 w 147795"/>
                  <a:gd name="connsiteY2" fmla="*/ 0 h 158419"/>
                  <a:gd name="connsiteX3" fmla="*/ 147795 w 147795"/>
                  <a:gd name="connsiteY3" fmla="*/ 78605 h 158419"/>
                  <a:gd name="connsiteX4" fmla="*/ 73898 w 147795"/>
                  <a:gd name="connsiteY4" fmla="*/ 158420 h 158419"/>
                  <a:gd name="connsiteX5" fmla="*/ 73898 w 147795"/>
                  <a:gd name="connsiteY5" fmla="*/ 26357 h 158419"/>
                  <a:gd name="connsiteX6" fmla="*/ 34714 w 147795"/>
                  <a:gd name="connsiteY6" fmla="*/ 78605 h 158419"/>
                  <a:gd name="connsiteX7" fmla="*/ 73898 w 147795"/>
                  <a:gd name="connsiteY7" fmla="*/ 132063 h 158419"/>
                  <a:gd name="connsiteX8" fmla="*/ 113081 w 147795"/>
                  <a:gd name="connsiteY8" fmla="*/ 78605 h 158419"/>
                  <a:gd name="connsiteX9" fmla="*/ 73898 w 147795"/>
                  <a:gd name="connsiteY9" fmla="*/ 26357 h 158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7795" h="158419">
                    <a:moveTo>
                      <a:pt x="73898" y="158420"/>
                    </a:moveTo>
                    <a:cubicBezTo>
                      <a:pt x="26725" y="158420"/>
                      <a:pt x="0" y="124799"/>
                      <a:pt x="0" y="78605"/>
                    </a:cubicBezTo>
                    <a:cubicBezTo>
                      <a:pt x="0" y="32410"/>
                      <a:pt x="27581" y="0"/>
                      <a:pt x="73898" y="0"/>
                    </a:cubicBezTo>
                    <a:cubicBezTo>
                      <a:pt x="120214" y="0"/>
                      <a:pt x="147795" y="32410"/>
                      <a:pt x="147795" y="78605"/>
                    </a:cubicBezTo>
                    <a:cubicBezTo>
                      <a:pt x="147795" y="124799"/>
                      <a:pt x="120214" y="158420"/>
                      <a:pt x="73898" y="158420"/>
                    </a:cubicBezTo>
                    <a:close/>
                    <a:moveTo>
                      <a:pt x="73898" y="26357"/>
                    </a:moveTo>
                    <a:cubicBezTo>
                      <a:pt x="47838" y="26357"/>
                      <a:pt x="34714" y="47405"/>
                      <a:pt x="34714" y="78605"/>
                    </a:cubicBezTo>
                    <a:cubicBezTo>
                      <a:pt x="34714" y="109804"/>
                      <a:pt x="48504" y="132063"/>
                      <a:pt x="73898" y="132063"/>
                    </a:cubicBezTo>
                    <a:cubicBezTo>
                      <a:pt x="99291" y="132063"/>
                      <a:pt x="113081" y="109897"/>
                      <a:pt x="113081" y="78605"/>
                    </a:cubicBezTo>
                    <a:cubicBezTo>
                      <a:pt x="113081" y="47312"/>
                      <a:pt x="99006" y="26357"/>
                      <a:pt x="73898" y="26357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BC09C183-F5A8-636E-B18A-A7CAD3E69435}"/>
                  </a:ext>
                </a:extLst>
              </p:cNvPr>
              <p:cNvSpPr/>
              <p:nvPr/>
            </p:nvSpPr>
            <p:spPr>
              <a:xfrm>
                <a:off x="8066222" y="3351140"/>
                <a:ext cx="130105" cy="154228"/>
              </a:xfrm>
              <a:custGeom>
                <a:avLst/>
                <a:gdLst>
                  <a:gd name="connsiteX0" fmla="*/ 96248 w 130105"/>
                  <a:gd name="connsiteY0" fmla="*/ 154229 h 154228"/>
                  <a:gd name="connsiteX1" fmla="*/ 96248 w 130105"/>
                  <a:gd name="connsiteY1" fmla="*/ 67242 h 154228"/>
                  <a:gd name="connsiteX2" fmla="*/ 67716 w 130105"/>
                  <a:gd name="connsiteY2" fmla="*/ 27288 h 154228"/>
                  <a:gd name="connsiteX3" fmla="*/ 35570 w 130105"/>
                  <a:gd name="connsiteY3" fmla="*/ 47684 h 154228"/>
                  <a:gd name="connsiteX4" fmla="*/ 35570 w 130105"/>
                  <a:gd name="connsiteY4" fmla="*/ 154229 h 154228"/>
                  <a:gd name="connsiteX5" fmla="*/ 1522 w 130105"/>
                  <a:gd name="connsiteY5" fmla="*/ 154229 h 154228"/>
                  <a:gd name="connsiteX6" fmla="*/ 1522 w 130105"/>
                  <a:gd name="connsiteY6" fmla="*/ 31200 h 154228"/>
                  <a:gd name="connsiteX7" fmla="*/ 0 w 130105"/>
                  <a:gd name="connsiteY7" fmla="*/ 4191 h 154228"/>
                  <a:gd name="connsiteX8" fmla="*/ 26630 w 130105"/>
                  <a:gd name="connsiteY8" fmla="*/ 4191 h 154228"/>
                  <a:gd name="connsiteX9" fmla="*/ 29958 w 130105"/>
                  <a:gd name="connsiteY9" fmla="*/ 23376 h 154228"/>
                  <a:gd name="connsiteX10" fmla="*/ 75895 w 130105"/>
                  <a:gd name="connsiteY10" fmla="*/ 0 h 154228"/>
                  <a:gd name="connsiteX11" fmla="*/ 130105 w 130105"/>
                  <a:gd name="connsiteY11" fmla="*/ 69291 h 154228"/>
                  <a:gd name="connsiteX12" fmla="*/ 130105 w 130105"/>
                  <a:gd name="connsiteY12" fmla="*/ 154229 h 154228"/>
                  <a:gd name="connsiteX13" fmla="*/ 96057 w 130105"/>
                  <a:gd name="connsiteY13" fmla="*/ 154229 h 154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0105" h="154228">
                    <a:moveTo>
                      <a:pt x="96248" y="154229"/>
                    </a:moveTo>
                    <a:lnTo>
                      <a:pt x="96248" y="67242"/>
                    </a:lnTo>
                    <a:cubicBezTo>
                      <a:pt x="96248" y="42934"/>
                      <a:pt x="91017" y="27288"/>
                      <a:pt x="67716" y="27288"/>
                    </a:cubicBezTo>
                    <a:cubicBezTo>
                      <a:pt x="53925" y="27288"/>
                      <a:pt x="43178" y="37533"/>
                      <a:pt x="35570" y="47684"/>
                    </a:cubicBezTo>
                    <a:lnTo>
                      <a:pt x="35570" y="154229"/>
                    </a:lnTo>
                    <a:lnTo>
                      <a:pt x="1522" y="154229"/>
                    </a:lnTo>
                    <a:lnTo>
                      <a:pt x="1522" y="31200"/>
                    </a:lnTo>
                    <a:cubicBezTo>
                      <a:pt x="1522" y="26077"/>
                      <a:pt x="285" y="9313"/>
                      <a:pt x="0" y="4191"/>
                    </a:cubicBezTo>
                    <a:lnTo>
                      <a:pt x="26630" y="4191"/>
                    </a:lnTo>
                    <a:lnTo>
                      <a:pt x="29958" y="23376"/>
                    </a:lnTo>
                    <a:cubicBezTo>
                      <a:pt x="39184" y="10803"/>
                      <a:pt x="54781" y="0"/>
                      <a:pt x="75895" y="0"/>
                    </a:cubicBezTo>
                    <a:cubicBezTo>
                      <a:pt x="115459" y="0"/>
                      <a:pt x="130105" y="21048"/>
                      <a:pt x="130105" y="69291"/>
                    </a:cubicBezTo>
                    <a:lnTo>
                      <a:pt x="130105" y="154229"/>
                    </a:lnTo>
                    <a:lnTo>
                      <a:pt x="96057" y="15422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047426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Far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BE83AA1A-71EF-9FB5-1CF9-F477E3FB82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406539"/>
            <a:ext cx="12192000" cy="5451462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71DCE909-52C0-5682-97AF-DF551C876A37}"/>
              </a:ext>
            </a:extLst>
          </p:cNvPr>
          <p:cNvSpPr/>
          <p:nvPr userDrawn="1"/>
        </p:nvSpPr>
        <p:spPr>
          <a:xfrm>
            <a:off x="0" y="6210000"/>
            <a:ext cx="12192000" cy="64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0"/>
                </a:schemeClr>
              </a:gs>
              <a:gs pos="0">
                <a:schemeClr val="tx1">
                  <a:alpha val="4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AD32190-FB3F-4D19-D923-9E4095383B96}"/>
              </a:ext>
            </a:extLst>
          </p:cNvPr>
          <p:cNvSpPr/>
          <p:nvPr userDrawn="1"/>
        </p:nvSpPr>
        <p:spPr>
          <a:xfrm>
            <a:off x="0" y="3739750"/>
            <a:ext cx="12192000" cy="172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0"/>
                </a:schemeClr>
              </a:gs>
              <a:gs pos="0">
                <a:schemeClr val="tx1">
                  <a:alpha val="0"/>
                </a:schemeClr>
              </a:gs>
              <a:gs pos="50000">
                <a:schemeClr val="tx1">
                  <a:alpha val="2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641DD1-7679-677C-E5F7-106CA2181E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3678" y="2276475"/>
            <a:ext cx="10801350" cy="2305050"/>
          </a:xfrm>
          <a:noFill/>
        </p:spPr>
        <p:txBody>
          <a:bodyPr anchor="b" anchorCtr="0">
            <a:noAutofit/>
          </a:bodyPr>
          <a:lstStyle>
            <a:lvl1pPr algn="l"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DK" dirty="0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D6AF788A-E08C-BD2E-6C5D-C8C5954A02D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7162" y="53134"/>
            <a:ext cx="1897200" cy="1044114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BB33BBA0-4572-0EFB-9D24-1C221E3044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2914" y="4972430"/>
            <a:ext cx="7632700" cy="307777"/>
          </a:xfrm>
        </p:spPr>
        <p:txBody>
          <a:bodyPr anchor="t" anchorCtr="0">
            <a:sp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DK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8DDA069-1327-124F-225A-A74D981CE0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98761"/>
            <a:ext cx="12192000" cy="307777"/>
          </a:xfrm>
          <a:prstGeom prst="rect">
            <a:avLst/>
          </a:prstGeom>
        </p:spPr>
      </p:pic>
      <p:grpSp>
        <p:nvGrpSpPr>
          <p:cNvPr id="3" name="Graphic 17">
            <a:extLst>
              <a:ext uri="{FF2B5EF4-FFF2-40B4-BE49-F238E27FC236}">
                <a16:creationId xmlns:a16="http://schemas.microsoft.com/office/drawing/2014/main" id="{0ABE9E66-B085-5980-D6AA-5097F6321D70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9103088" y="6458998"/>
            <a:ext cx="2646000" cy="177687"/>
            <a:chOff x="3994150" y="3289300"/>
            <a:chExt cx="4202178" cy="282193"/>
          </a:xfrm>
          <a:solidFill>
            <a:schemeClr val="bg1"/>
          </a:solidFill>
        </p:grpSpPr>
        <p:grpSp>
          <p:nvGrpSpPr>
            <p:cNvPr id="4" name="Graphic 17">
              <a:extLst>
                <a:ext uri="{FF2B5EF4-FFF2-40B4-BE49-F238E27FC236}">
                  <a16:creationId xmlns:a16="http://schemas.microsoft.com/office/drawing/2014/main" id="{64CE8E5E-21D2-8A43-68C7-ECF37B2A79BF}"/>
                </a:ext>
              </a:extLst>
            </p:cNvPr>
            <p:cNvGrpSpPr/>
            <p:nvPr/>
          </p:nvGrpSpPr>
          <p:grpSpPr>
            <a:xfrm>
              <a:off x="3994150" y="3289300"/>
              <a:ext cx="2355593" cy="276140"/>
              <a:chOff x="3994150" y="3289300"/>
              <a:chExt cx="2355593" cy="276140"/>
            </a:xfrm>
            <a:grpFill/>
          </p:grpSpPr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9380413A-F693-C78D-153A-3F3DB27EE46B}"/>
                  </a:ext>
                </a:extLst>
              </p:cNvPr>
              <p:cNvSpPr/>
              <p:nvPr/>
            </p:nvSpPr>
            <p:spPr>
              <a:xfrm>
                <a:off x="3994150" y="3293770"/>
                <a:ext cx="153596" cy="211598"/>
              </a:xfrm>
              <a:custGeom>
                <a:avLst/>
                <a:gdLst>
                  <a:gd name="connsiteX0" fmla="*/ 86452 w 153596"/>
                  <a:gd name="connsiteY0" fmla="*/ 16857 h 211598"/>
                  <a:gd name="connsiteX1" fmla="*/ 86452 w 153596"/>
                  <a:gd name="connsiteY1" fmla="*/ 211599 h 211598"/>
                  <a:gd name="connsiteX2" fmla="*/ 67145 w 153596"/>
                  <a:gd name="connsiteY2" fmla="*/ 211599 h 211598"/>
                  <a:gd name="connsiteX3" fmla="*/ 67145 w 153596"/>
                  <a:gd name="connsiteY3" fmla="*/ 16857 h 211598"/>
                  <a:gd name="connsiteX4" fmla="*/ 0 w 153596"/>
                  <a:gd name="connsiteY4" fmla="*/ 16857 h 211598"/>
                  <a:gd name="connsiteX5" fmla="*/ 0 w 153596"/>
                  <a:gd name="connsiteY5" fmla="*/ 0 h 211598"/>
                  <a:gd name="connsiteX6" fmla="*/ 153597 w 153596"/>
                  <a:gd name="connsiteY6" fmla="*/ 0 h 211598"/>
                  <a:gd name="connsiteX7" fmla="*/ 153597 w 153596"/>
                  <a:gd name="connsiteY7" fmla="*/ 16764 h 211598"/>
                  <a:gd name="connsiteX8" fmla="*/ 86452 w 153596"/>
                  <a:gd name="connsiteY8" fmla="*/ 16764 h 2115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3596" h="211598">
                    <a:moveTo>
                      <a:pt x="86452" y="16857"/>
                    </a:moveTo>
                    <a:lnTo>
                      <a:pt x="86452" y="211599"/>
                    </a:lnTo>
                    <a:lnTo>
                      <a:pt x="67145" y="211599"/>
                    </a:lnTo>
                    <a:lnTo>
                      <a:pt x="67145" y="16857"/>
                    </a:lnTo>
                    <a:lnTo>
                      <a:pt x="0" y="16857"/>
                    </a:lnTo>
                    <a:lnTo>
                      <a:pt x="0" y="0"/>
                    </a:lnTo>
                    <a:lnTo>
                      <a:pt x="153597" y="0"/>
                    </a:lnTo>
                    <a:lnTo>
                      <a:pt x="153597" y="16764"/>
                    </a:lnTo>
                    <a:lnTo>
                      <a:pt x="86452" y="16764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28861751-5028-A967-6EF3-EDA15A23A837}"/>
                  </a:ext>
                </a:extLst>
              </p:cNvPr>
              <p:cNvSpPr/>
              <p:nvPr/>
            </p:nvSpPr>
            <p:spPr>
              <a:xfrm>
                <a:off x="4182936" y="3289300"/>
                <a:ext cx="113461" cy="216162"/>
              </a:xfrm>
              <a:custGeom>
                <a:avLst/>
                <a:gdLst>
                  <a:gd name="connsiteX0" fmla="*/ 94726 w 113461"/>
                  <a:gd name="connsiteY0" fmla="*/ 216069 h 216162"/>
                  <a:gd name="connsiteX1" fmla="*/ 94726 w 113461"/>
                  <a:gd name="connsiteY1" fmla="*/ 120701 h 216162"/>
                  <a:gd name="connsiteX2" fmla="*/ 58586 w 113461"/>
                  <a:gd name="connsiteY2" fmla="*/ 78418 h 216162"/>
                  <a:gd name="connsiteX3" fmla="*/ 18736 w 113461"/>
                  <a:gd name="connsiteY3" fmla="*/ 102726 h 216162"/>
                  <a:gd name="connsiteX4" fmla="*/ 18736 w 113461"/>
                  <a:gd name="connsiteY4" fmla="*/ 216162 h 216162"/>
                  <a:gd name="connsiteX5" fmla="*/ 0 w 113461"/>
                  <a:gd name="connsiteY5" fmla="*/ 216162 h 216162"/>
                  <a:gd name="connsiteX6" fmla="*/ 0 w 113461"/>
                  <a:gd name="connsiteY6" fmla="*/ 0 h 216162"/>
                  <a:gd name="connsiteX7" fmla="*/ 18736 w 113461"/>
                  <a:gd name="connsiteY7" fmla="*/ 0 h 216162"/>
                  <a:gd name="connsiteX8" fmla="*/ 18736 w 113461"/>
                  <a:gd name="connsiteY8" fmla="*/ 84658 h 216162"/>
                  <a:gd name="connsiteX9" fmla="*/ 62580 w 113461"/>
                  <a:gd name="connsiteY9" fmla="*/ 62772 h 216162"/>
                  <a:gd name="connsiteX10" fmla="*/ 113462 w 113461"/>
                  <a:gd name="connsiteY10" fmla="*/ 122191 h 216162"/>
                  <a:gd name="connsiteX11" fmla="*/ 113462 w 113461"/>
                  <a:gd name="connsiteY11" fmla="*/ 216162 h 216162"/>
                  <a:gd name="connsiteX12" fmla="*/ 94726 w 113461"/>
                  <a:gd name="connsiteY12" fmla="*/ 216162 h 216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3461" h="216162">
                    <a:moveTo>
                      <a:pt x="94726" y="216069"/>
                    </a:moveTo>
                    <a:lnTo>
                      <a:pt x="94726" y="120701"/>
                    </a:lnTo>
                    <a:cubicBezTo>
                      <a:pt x="94726" y="93133"/>
                      <a:pt x="83694" y="78418"/>
                      <a:pt x="58586" y="78418"/>
                    </a:cubicBezTo>
                    <a:cubicBezTo>
                      <a:pt x="39850" y="78418"/>
                      <a:pt x="26725" y="90991"/>
                      <a:pt x="18736" y="102726"/>
                    </a:cubicBezTo>
                    <a:lnTo>
                      <a:pt x="18736" y="216162"/>
                    </a:lnTo>
                    <a:lnTo>
                      <a:pt x="0" y="216162"/>
                    </a:lnTo>
                    <a:lnTo>
                      <a:pt x="0" y="0"/>
                    </a:lnTo>
                    <a:lnTo>
                      <a:pt x="18736" y="0"/>
                    </a:lnTo>
                    <a:lnTo>
                      <a:pt x="18736" y="84658"/>
                    </a:lnTo>
                    <a:cubicBezTo>
                      <a:pt x="28532" y="71713"/>
                      <a:pt x="43844" y="62772"/>
                      <a:pt x="62580" y="62772"/>
                    </a:cubicBezTo>
                    <a:cubicBezTo>
                      <a:pt x="101193" y="62772"/>
                      <a:pt x="113462" y="86800"/>
                      <a:pt x="113462" y="122191"/>
                    </a:cubicBezTo>
                    <a:lnTo>
                      <a:pt x="113462" y="216162"/>
                    </a:lnTo>
                    <a:lnTo>
                      <a:pt x="94726" y="21616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9431464B-5441-068C-67A2-B628259EC5DE}"/>
                  </a:ext>
                </a:extLst>
              </p:cNvPr>
              <p:cNvSpPr/>
              <p:nvPr/>
            </p:nvSpPr>
            <p:spPr>
              <a:xfrm>
                <a:off x="4338434" y="3352071"/>
                <a:ext cx="128108" cy="156650"/>
              </a:xfrm>
              <a:custGeom>
                <a:avLst/>
                <a:gdLst>
                  <a:gd name="connsiteX0" fmla="*/ 19877 w 128108"/>
                  <a:gd name="connsiteY0" fmla="*/ 84006 h 156650"/>
                  <a:gd name="connsiteX1" fmla="*/ 70759 w 128108"/>
                  <a:gd name="connsiteY1" fmla="*/ 141004 h 156650"/>
                  <a:gd name="connsiteX2" fmla="*/ 113937 w 128108"/>
                  <a:gd name="connsiteY2" fmla="*/ 125730 h 156650"/>
                  <a:gd name="connsiteX3" fmla="*/ 123163 w 128108"/>
                  <a:gd name="connsiteY3" fmla="*/ 138303 h 156650"/>
                  <a:gd name="connsiteX4" fmla="*/ 70759 w 128108"/>
                  <a:gd name="connsiteY4" fmla="*/ 156650 h 156650"/>
                  <a:gd name="connsiteX5" fmla="*/ 0 w 128108"/>
                  <a:gd name="connsiteY5" fmla="*/ 79815 h 156650"/>
                  <a:gd name="connsiteX6" fmla="*/ 65623 w 128108"/>
                  <a:gd name="connsiteY6" fmla="*/ 0 h 156650"/>
                  <a:gd name="connsiteX7" fmla="*/ 128108 w 128108"/>
                  <a:gd name="connsiteY7" fmla="*/ 84006 h 156650"/>
                  <a:gd name="connsiteX8" fmla="*/ 19877 w 128108"/>
                  <a:gd name="connsiteY8" fmla="*/ 84006 h 156650"/>
                  <a:gd name="connsiteX9" fmla="*/ 65528 w 128108"/>
                  <a:gd name="connsiteY9" fmla="*/ 14994 h 156650"/>
                  <a:gd name="connsiteX10" fmla="*/ 19877 w 128108"/>
                  <a:gd name="connsiteY10" fmla="*/ 69012 h 156650"/>
                  <a:gd name="connsiteX11" fmla="*/ 108802 w 128108"/>
                  <a:gd name="connsiteY11" fmla="*/ 69012 h 156650"/>
                  <a:gd name="connsiteX12" fmla="*/ 65623 w 128108"/>
                  <a:gd name="connsiteY12" fmla="*/ 14994 h 156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8108" h="156650">
                    <a:moveTo>
                      <a:pt x="19877" y="84006"/>
                    </a:moveTo>
                    <a:cubicBezTo>
                      <a:pt x="21399" y="122377"/>
                      <a:pt x="44700" y="141004"/>
                      <a:pt x="70759" y="141004"/>
                    </a:cubicBezTo>
                    <a:cubicBezTo>
                      <a:pt x="88829" y="141004"/>
                      <a:pt x="103285" y="133833"/>
                      <a:pt x="113937" y="125730"/>
                    </a:cubicBezTo>
                    <a:lnTo>
                      <a:pt x="123163" y="138303"/>
                    </a:lnTo>
                    <a:cubicBezTo>
                      <a:pt x="109087" y="149106"/>
                      <a:pt x="92824" y="156650"/>
                      <a:pt x="70759" y="156650"/>
                    </a:cubicBezTo>
                    <a:cubicBezTo>
                      <a:pt x="30910" y="156650"/>
                      <a:pt x="0" y="129642"/>
                      <a:pt x="0" y="79815"/>
                    </a:cubicBezTo>
                    <a:cubicBezTo>
                      <a:pt x="0" y="26077"/>
                      <a:pt x="31575" y="0"/>
                      <a:pt x="65623" y="0"/>
                    </a:cubicBezTo>
                    <a:cubicBezTo>
                      <a:pt x="113747" y="0"/>
                      <a:pt x="128108" y="36881"/>
                      <a:pt x="128108" y="84006"/>
                    </a:cubicBezTo>
                    <a:lnTo>
                      <a:pt x="19877" y="84006"/>
                    </a:lnTo>
                    <a:close/>
                    <a:moveTo>
                      <a:pt x="65528" y="14994"/>
                    </a:moveTo>
                    <a:cubicBezTo>
                      <a:pt x="40991" y="14994"/>
                      <a:pt x="22350" y="32969"/>
                      <a:pt x="19877" y="69012"/>
                    </a:cubicBezTo>
                    <a:lnTo>
                      <a:pt x="108802" y="69012"/>
                    </a:lnTo>
                    <a:cubicBezTo>
                      <a:pt x="108231" y="32690"/>
                      <a:pt x="92824" y="14994"/>
                      <a:pt x="65623" y="14994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69248F8C-887E-3154-4A1F-7DFC711C8FE9}"/>
                  </a:ext>
                </a:extLst>
              </p:cNvPr>
              <p:cNvSpPr/>
              <p:nvPr/>
            </p:nvSpPr>
            <p:spPr>
              <a:xfrm>
                <a:off x="4595317" y="3352071"/>
                <a:ext cx="123828" cy="213368"/>
              </a:xfrm>
              <a:custGeom>
                <a:avLst/>
                <a:gdLst>
                  <a:gd name="connsiteX0" fmla="*/ 62865 w 123828"/>
                  <a:gd name="connsiteY0" fmla="*/ 156650 h 213368"/>
                  <a:gd name="connsiteX1" fmla="*/ 19687 w 123828"/>
                  <a:gd name="connsiteY1" fmla="*/ 138676 h 213368"/>
                  <a:gd name="connsiteX2" fmla="*/ 19687 w 123828"/>
                  <a:gd name="connsiteY2" fmla="*/ 213368 h 213368"/>
                  <a:gd name="connsiteX3" fmla="*/ 951 w 123828"/>
                  <a:gd name="connsiteY3" fmla="*/ 213368 h 213368"/>
                  <a:gd name="connsiteX4" fmla="*/ 951 w 123828"/>
                  <a:gd name="connsiteY4" fmla="*/ 31479 h 213368"/>
                  <a:gd name="connsiteX5" fmla="*/ 0 w 123828"/>
                  <a:gd name="connsiteY5" fmla="*/ 3260 h 213368"/>
                  <a:gd name="connsiteX6" fmla="*/ 15597 w 123828"/>
                  <a:gd name="connsiteY6" fmla="*/ 3260 h 213368"/>
                  <a:gd name="connsiteX7" fmla="*/ 17119 w 123828"/>
                  <a:gd name="connsiteY7" fmla="*/ 26077 h 213368"/>
                  <a:gd name="connsiteX8" fmla="*/ 65243 w 123828"/>
                  <a:gd name="connsiteY8" fmla="*/ 0 h 213368"/>
                  <a:gd name="connsiteX9" fmla="*/ 123828 w 123828"/>
                  <a:gd name="connsiteY9" fmla="*/ 76835 h 213368"/>
                  <a:gd name="connsiteX10" fmla="*/ 62865 w 123828"/>
                  <a:gd name="connsiteY10" fmla="*/ 156650 h 213368"/>
                  <a:gd name="connsiteX11" fmla="*/ 61058 w 123828"/>
                  <a:gd name="connsiteY11" fmla="*/ 15274 h 213368"/>
                  <a:gd name="connsiteX12" fmla="*/ 19687 w 123828"/>
                  <a:gd name="connsiteY12" fmla="*/ 42003 h 213368"/>
                  <a:gd name="connsiteX13" fmla="*/ 19687 w 123828"/>
                  <a:gd name="connsiteY13" fmla="*/ 123309 h 213368"/>
                  <a:gd name="connsiteX14" fmla="*/ 58300 w 123828"/>
                  <a:gd name="connsiteY14" fmla="*/ 141283 h 213368"/>
                  <a:gd name="connsiteX15" fmla="*/ 104237 w 123828"/>
                  <a:gd name="connsiteY15" fmla="*/ 78232 h 213368"/>
                  <a:gd name="connsiteX16" fmla="*/ 61058 w 123828"/>
                  <a:gd name="connsiteY16" fmla="*/ 15181 h 213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3828" h="213368">
                    <a:moveTo>
                      <a:pt x="62865" y="156650"/>
                    </a:moveTo>
                    <a:cubicBezTo>
                      <a:pt x="44129" y="156650"/>
                      <a:pt x="28817" y="149758"/>
                      <a:pt x="19687" y="138676"/>
                    </a:cubicBezTo>
                    <a:lnTo>
                      <a:pt x="19687" y="213368"/>
                    </a:lnTo>
                    <a:lnTo>
                      <a:pt x="951" y="213368"/>
                    </a:lnTo>
                    <a:lnTo>
                      <a:pt x="951" y="31479"/>
                    </a:lnTo>
                    <a:cubicBezTo>
                      <a:pt x="951" y="24308"/>
                      <a:pt x="380" y="9872"/>
                      <a:pt x="0" y="3260"/>
                    </a:cubicBezTo>
                    <a:lnTo>
                      <a:pt x="15597" y="3260"/>
                    </a:lnTo>
                    <a:lnTo>
                      <a:pt x="17119" y="26077"/>
                    </a:lnTo>
                    <a:cubicBezTo>
                      <a:pt x="27200" y="13132"/>
                      <a:pt x="40420" y="0"/>
                      <a:pt x="65243" y="0"/>
                    </a:cubicBezTo>
                    <a:cubicBezTo>
                      <a:pt x="102334" y="0"/>
                      <a:pt x="123828" y="32131"/>
                      <a:pt x="123828" y="76835"/>
                    </a:cubicBezTo>
                    <a:cubicBezTo>
                      <a:pt x="123828" y="121539"/>
                      <a:pt x="102049" y="156650"/>
                      <a:pt x="62865" y="156650"/>
                    </a:cubicBezTo>
                    <a:close/>
                    <a:moveTo>
                      <a:pt x="61058" y="15274"/>
                    </a:moveTo>
                    <a:cubicBezTo>
                      <a:pt x="40515" y="15274"/>
                      <a:pt x="26440" y="32410"/>
                      <a:pt x="19687" y="42003"/>
                    </a:cubicBezTo>
                    <a:lnTo>
                      <a:pt x="19687" y="123309"/>
                    </a:lnTo>
                    <a:cubicBezTo>
                      <a:pt x="28247" y="132622"/>
                      <a:pt x="39564" y="141283"/>
                      <a:pt x="58300" y="141283"/>
                    </a:cubicBezTo>
                    <a:cubicBezTo>
                      <a:pt x="83123" y="141283"/>
                      <a:pt x="104237" y="121446"/>
                      <a:pt x="104237" y="78232"/>
                    </a:cubicBezTo>
                    <a:cubicBezTo>
                      <a:pt x="104237" y="35018"/>
                      <a:pt x="86166" y="15181"/>
                      <a:pt x="61058" y="15181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4957433E-F22D-7F26-91FB-EC024ABBB1FA}"/>
                  </a:ext>
                </a:extLst>
              </p:cNvPr>
              <p:cNvSpPr/>
              <p:nvPr/>
            </p:nvSpPr>
            <p:spPr>
              <a:xfrm>
                <a:off x="4752813" y="3351978"/>
                <a:ext cx="136762" cy="156743"/>
              </a:xfrm>
              <a:custGeom>
                <a:avLst/>
                <a:gdLst>
                  <a:gd name="connsiteX0" fmla="*/ 68381 w 136762"/>
                  <a:gd name="connsiteY0" fmla="*/ 156743 h 156743"/>
                  <a:gd name="connsiteX1" fmla="*/ 0 w 136762"/>
                  <a:gd name="connsiteY1" fmla="*/ 77766 h 156743"/>
                  <a:gd name="connsiteX2" fmla="*/ 68381 w 136762"/>
                  <a:gd name="connsiteY2" fmla="*/ 0 h 156743"/>
                  <a:gd name="connsiteX3" fmla="*/ 136763 w 136762"/>
                  <a:gd name="connsiteY3" fmla="*/ 77766 h 156743"/>
                  <a:gd name="connsiteX4" fmla="*/ 68381 w 136762"/>
                  <a:gd name="connsiteY4" fmla="*/ 156743 h 156743"/>
                  <a:gd name="connsiteX5" fmla="*/ 68381 w 136762"/>
                  <a:gd name="connsiteY5" fmla="*/ 15367 h 156743"/>
                  <a:gd name="connsiteX6" fmla="*/ 19687 w 136762"/>
                  <a:gd name="connsiteY6" fmla="*/ 77766 h 156743"/>
                  <a:gd name="connsiteX7" fmla="*/ 68381 w 136762"/>
                  <a:gd name="connsiteY7" fmla="*/ 141376 h 156743"/>
                  <a:gd name="connsiteX8" fmla="*/ 117076 w 136762"/>
                  <a:gd name="connsiteY8" fmla="*/ 77766 h 156743"/>
                  <a:gd name="connsiteX9" fmla="*/ 68381 w 136762"/>
                  <a:gd name="connsiteY9" fmla="*/ 15367 h 1567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6762" h="156743">
                    <a:moveTo>
                      <a:pt x="68381" y="156743"/>
                    </a:moveTo>
                    <a:cubicBezTo>
                      <a:pt x="21494" y="156743"/>
                      <a:pt x="0" y="120701"/>
                      <a:pt x="0" y="77766"/>
                    </a:cubicBezTo>
                    <a:cubicBezTo>
                      <a:pt x="0" y="34832"/>
                      <a:pt x="22635" y="0"/>
                      <a:pt x="68381" y="0"/>
                    </a:cubicBezTo>
                    <a:cubicBezTo>
                      <a:pt x="114128" y="0"/>
                      <a:pt x="136763" y="36043"/>
                      <a:pt x="136763" y="77766"/>
                    </a:cubicBezTo>
                    <a:cubicBezTo>
                      <a:pt x="136763" y="119490"/>
                      <a:pt x="116220" y="156743"/>
                      <a:pt x="68381" y="156743"/>
                    </a:cubicBezTo>
                    <a:close/>
                    <a:moveTo>
                      <a:pt x="68381" y="15367"/>
                    </a:moveTo>
                    <a:cubicBezTo>
                      <a:pt x="36806" y="15367"/>
                      <a:pt x="19687" y="41817"/>
                      <a:pt x="19687" y="77766"/>
                    </a:cubicBezTo>
                    <a:cubicBezTo>
                      <a:pt x="19687" y="113716"/>
                      <a:pt x="35665" y="141376"/>
                      <a:pt x="68381" y="141376"/>
                    </a:cubicBezTo>
                    <a:cubicBezTo>
                      <a:pt x="101098" y="141376"/>
                      <a:pt x="117076" y="114088"/>
                      <a:pt x="117076" y="77766"/>
                    </a:cubicBezTo>
                    <a:cubicBezTo>
                      <a:pt x="117076" y="41444"/>
                      <a:pt x="100813" y="15367"/>
                      <a:pt x="68381" y="15367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05FA1B1A-77F0-00FF-3BD2-C934E7BED1E1}"/>
                  </a:ext>
                </a:extLst>
              </p:cNvPr>
              <p:cNvSpPr/>
              <p:nvPr/>
            </p:nvSpPr>
            <p:spPr>
              <a:xfrm>
                <a:off x="4912686" y="3355331"/>
                <a:ext cx="210089" cy="150037"/>
              </a:xfrm>
              <a:custGeom>
                <a:avLst/>
                <a:gdLst>
                  <a:gd name="connsiteX0" fmla="*/ 165390 w 210089"/>
                  <a:gd name="connsiteY0" fmla="*/ 150038 h 150037"/>
                  <a:gd name="connsiteX1" fmla="*/ 141518 w 210089"/>
                  <a:gd name="connsiteY1" fmla="*/ 150038 h 150037"/>
                  <a:gd name="connsiteX2" fmla="*/ 115174 w 210089"/>
                  <a:gd name="connsiteY2" fmla="*/ 60909 h 150037"/>
                  <a:gd name="connsiteX3" fmla="*/ 105092 w 210089"/>
                  <a:gd name="connsiteY3" fmla="*/ 23376 h 150037"/>
                  <a:gd name="connsiteX4" fmla="*/ 95011 w 210089"/>
                  <a:gd name="connsiteY4" fmla="*/ 60909 h 150037"/>
                  <a:gd name="connsiteX5" fmla="*/ 67716 w 210089"/>
                  <a:gd name="connsiteY5" fmla="*/ 150038 h 150037"/>
                  <a:gd name="connsiteX6" fmla="*/ 44129 w 210089"/>
                  <a:gd name="connsiteY6" fmla="*/ 150038 h 150037"/>
                  <a:gd name="connsiteX7" fmla="*/ 0 w 210089"/>
                  <a:gd name="connsiteY7" fmla="*/ 0 h 150037"/>
                  <a:gd name="connsiteX8" fmla="*/ 19877 w 210089"/>
                  <a:gd name="connsiteY8" fmla="*/ 0 h 150037"/>
                  <a:gd name="connsiteX9" fmla="*/ 48029 w 210089"/>
                  <a:gd name="connsiteY9" fmla="*/ 95741 h 150037"/>
                  <a:gd name="connsiteX10" fmla="*/ 56588 w 210089"/>
                  <a:gd name="connsiteY10" fmla="*/ 129921 h 150037"/>
                  <a:gd name="connsiteX11" fmla="*/ 65814 w 210089"/>
                  <a:gd name="connsiteY11" fmla="*/ 95741 h 150037"/>
                  <a:gd name="connsiteX12" fmla="*/ 94631 w 210089"/>
                  <a:gd name="connsiteY12" fmla="*/ 0 h 150037"/>
                  <a:gd name="connsiteX13" fmla="*/ 116410 w 210089"/>
                  <a:gd name="connsiteY13" fmla="*/ 0 h 150037"/>
                  <a:gd name="connsiteX14" fmla="*/ 145227 w 210089"/>
                  <a:gd name="connsiteY14" fmla="*/ 95741 h 150037"/>
                  <a:gd name="connsiteX15" fmla="*/ 154072 w 210089"/>
                  <a:gd name="connsiteY15" fmla="*/ 129921 h 150037"/>
                  <a:gd name="connsiteX16" fmla="*/ 162917 w 210089"/>
                  <a:gd name="connsiteY16" fmla="*/ 95741 h 150037"/>
                  <a:gd name="connsiteX17" fmla="*/ 191734 w 210089"/>
                  <a:gd name="connsiteY17" fmla="*/ 0 h 150037"/>
                  <a:gd name="connsiteX18" fmla="*/ 210090 w 210089"/>
                  <a:gd name="connsiteY18" fmla="*/ 0 h 150037"/>
                  <a:gd name="connsiteX19" fmla="*/ 165295 w 210089"/>
                  <a:gd name="connsiteY19" fmla="*/ 150038 h 150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10089" h="150037">
                    <a:moveTo>
                      <a:pt x="165390" y="150038"/>
                    </a:moveTo>
                    <a:lnTo>
                      <a:pt x="141518" y="150038"/>
                    </a:lnTo>
                    <a:lnTo>
                      <a:pt x="115174" y="60909"/>
                    </a:lnTo>
                    <a:cubicBezTo>
                      <a:pt x="111179" y="47125"/>
                      <a:pt x="105092" y="23376"/>
                      <a:pt x="105092" y="23376"/>
                    </a:cubicBezTo>
                    <a:cubicBezTo>
                      <a:pt x="105092" y="23376"/>
                      <a:pt x="99291" y="46474"/>
                      <a:pt x="95011" y="60909"/>
                    </a:cubicBezTo>
                    <a:lnTo>
                      <a:pt x="67716" y="150038"/>
                    </a:lnTo>
                    <a:lnTo>
                      <a:pt x="44129" y="150038"/>
                    </a:lnTo>
                    <a:lnTo>
                      <a:pt x="0" y="0"/>
                    </a:lnTo>
                    <a:lnTo>
                      <a:pt x="19877" y="0"/>
                    </a:lnTo>
                    <a:lnTo>
                      <a:pt x="48029" y="95741"/>
                    </a:lnTo>
                    <a:cubicBezTo>
                      <a:pt x="51738" y="108314"/>
                      <a:pt x="56588" y="129921"/>
                      <a:pt x="56588" y="129921"/>
                    </a:cubicBezTo>
                    <a:cubicBezTo>
                      <a:pt x="56588" y="129921"/>
                      <a:pt x="62104" y="108314"/>
                      <a:pt x="65814" y="95741"/>
                    </a:cubicBezTo>
                    <a:lnTo>
                      <a:pt x="94631" y="0"/>
                    </a:lnTo>
                    <a:lnTo>
                      <a:pt x="116410" y="0"/>
                    </a:lnTo>
                    <a:lnTo>
                      <a:pt x="145227" y="95741"/>
                    </a:lnTo>
                    <a:cubicBezTo>
                      <a:pt x="149222" y="109245"/>
                      <a:pt x="154072" y="129921"/>
                      <a:pt x="154072" y="129921"/>
                    </a:cubicBezTo>
                    <a:cubicBezTo>
                      <a:pt x="154072" y="129921"/>
                      <a:pt x="159018" y="108873"/>
                      <a:pt x="162917" y="95741"/>
                    </a:cubicBezTo>
                    <a:lnTo>
                      <a:pt x="191734" y="0"/>
                    </a:lnTo>
                    <a:lnTo>
                      <a:pt x="210090" y="0"/>
                    </a:lnTo>
                    <a:lnTo>
                      <a:pt x="165295" y="150038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7B63DD9F-F0B4-48B7-F034-6EA4027A2D88}"/>
                  </a:ext>
                </a:extLst>
              </p:cNvPr>
              <p:cNvSpPr/>
              <p:nvPr/>
            </p:nvSpPr>
            <p:spPr>
              <a:xfrm>
                <a:off x="5146838" y="3352071"/>
                <a:ext cx="128108" cy="156650"/>
              </a:xfrm>
              <a:custGeom>
                <a:avLst/>
                <a:gdLst>
                  <a:gd name="connsiteX0" fmla="*/ 19877 w 128108"/>
                  <a:gd name="connsiteY0" fmla="*/ 84006 h 156650"/>
                  <a:gd name="connsiteX1" fmla="*/ 70759 w 128108"/>
                  <a:gd name="connsiteY1" fmla="*/ 141004 h 156650"/>
                  <a:gd name="connsiteX2" fmla="*/ 113937 w 128108"/>
                  <a:gd name="connsiteY2" fmla="*/ 125730 h 156650"/>
                  <a:gd name="connsiteX3" fmla="*/ 123163 w 128108"/>
                  <a:gd name="connsiteY3" fmla="*/ 138303 h 156650"/>
                  <a:gd name="connsiteX4" fmla="*/ 70759 w 128108"/>
                  <a:gd name="connsiteY4" fmla="*/ 156650 h 156650"/>
                  <a:gd name="connsiteX5" fmla="*/ 0 w 128108"/>
                  <a:gd name="connsiteY5" fmla="*/ 79815 h 156650"/>
                  <a:gd name="connsiteX6" fmla="*/ 65623 w 128108"/>
                  <a:gd name="connsiteY6" fmla="*/ 0 h 156650"/>
                  <a:gd name="connsiteX7" fmla="*/ 128108 w 128108"/>
                  <a:gd name="connsiteY7" fmla="*/ 84006 h 156650"/>
                  <a:gd name="connsiteX8" fmla="*/ 19877 w 128108"/>
                  <a:gd name="connsiteY8" fmla="*/ 84006 h 156650"/>
                  <a:gd name="connsiteX9" fmla="*/ 65528 w 128108"/>
                  <a:gd name="connsiteY9" fmla="*/ 14994 h 156650"/>
                  <a:gd name="connsiteX10" fmla="*/ 19877 w 128108"/>
                  <a:gd name="connsiteY10" fmla="*/ 69012 h 156650"/>
                  <a:gd name="connsiteX11" fmla="*/ 108802 w 128108"/>
                  <a:gd name="connsiteY11" fmla="*/ 69012 h 156650"/>
                  <a:gd name="connsiteX12" fmla="*/ 65623 w 128108"/>
                  <a:gd name="connsiteY12" fmla="*/ 14994 h 156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8108" h="156650">
                    <a:moveTo>
                      <a:pt x="19877" y="84006"/>
                    </a:moveTo>
                    <a:cubicBezTo>
                      <a:pt x="21399" y="122377"/>
                      <a:pt x="44700" y="141004"/>
                      <a:pt x="70759" y="141004"/>
                    </a:cubicBezTo>
                    <a:cubicBezTo>
                      <a:pt x="88829" y="141004"/>
                      <a:pt x="103285" y="133833"/>
                      <a:pt x="113937" y="125730"/>
                    </a:cubicBezTo>
                    <a:lnTo>
                      <a:pt x="123163" y="138303"/>
                    </a:lnTo>
                    <a:cubicBezTo>
                      <a:pt x="109087" y="149106"/>
                      <a:pt x="92824" y="156650"/>
                      <a:pt x="70759" y="156650"/>
                    </a:cubicBezTo>
                    <a:cubicBezTo>
                      <a:pt x="30910" y="156650"/>
                      <a:pt x="0" y="129642"/>
                      <a:pt x="0" y="79815"/>
                    </a:cubicBezTo>
                    <a:cubicBezTo>
                      <a:pt x="0" y="26077"/>
                      <a:pt x="31575" y="0"/>
                      <a:pt x="65623" y="0"/>
                    </a:cubicBezTo>
                    <a:cubicBezTo>
                      <a:pt x="113747" y="0"/>
                      <a:pt x="128108" y="36881"/>
                      <a:pt x="128108" y="84006"/>
                    </a:cubicBezTo>
                    <a:lnTo>
                      <a:pt x="19877" y="84006"/>
                    </a:lnTo>
                    <a:close/>
                    <a:moveTo>
                      <a:pt x="65528" y="14994"/>
                    </a:moveTo>
                    <a:cubicBezTo>
                      <a:pt x="40991" y="14994"/>
                      <a:pt x="22350" y="32969"/>
                      <a:pt x="19877" y="69012"/>
                    </a:cubicBezTo>
                    <a:lnTo>
                      <a:pt x="108802" y="69012"/>
                    </a:lnTo>
                    <a:cubicBezTo>
                      <a:pt x="108231" y="32690"/>
                      <a:pt x="92824" y="14994"/>
                      <a:pt x="65623" y="14994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73C5BB2C-B6B7-7CDD-5797-700C224EE123}"/>
                  </a:ext>
                </a:extLst>
              </p:cNvPr>
              <p:cNvSpPr/>
              <p:nvPr/>
            </p:nvSpPr>
            <p:spPr>
              <a:xfrm>
                <a:off x="5314796" y="3351978"/>
                <a:ext cx="81506" cy="153390"/>
              </a:xfrm>
              <a:custGeom>
                <a:avLst/>
                <a:gdLst>
                  <a:gd name="connsiteX0" fmla="*/ 76370 w 81506"/>
                  <a:gd name="connsiteY0" fmla="*/ 21700 h 153390"/>
                  <a:gd name="connsiteX1" fmla="*/ 59822 w 81506"/>
                  <a:gd name="connsiteY1" fmla="*/ 17509 h 153390"/>
                  <a:gd name="connsiteX2" fmla="*/ 19687 w 81506"/>
                  <a:gd name="connsiteY2" fmla="*/ 46287 h 153390"/>
                  <a:gd name="connsiteX3" fmla="*/ 19687 w 81506"/>
                  <a:gd name="connsiteY3" fmla="*/ 153391 h 153390"/>
                  <a:gd name="connsiteX4" fmla="*/ 951 w 81506"/>
                  <a:gd name="connsiteY4" fmla="*/ 153391 h 153390"/>
                  <a:gd name="connsiteX5" fmla="*/ 951 w 81506"/>
                  <a:gd name="connsiteY5" fmla="*/ 30641 h 153390"/>
                  <a:gd name="connsiteX6" fmla="*/ 0 w 81506"/>
                  <a:gd name="connsiteY6" fmla="*/ 3353 h 153390"/>
                  <a:gd name="connsiteX7" fmla="*/ 15027 w 81506"/>
                  <a:gd name="connsiteY7" fmla="*/ 3353 h 153390"/>
                  <a:gd name="connsiteX8" fmla="*/ 16834 w 81506"/>
                  <a:gd name="connsiteY8" fmla="*/ 28219 h 153390"/>
                  <a:gd name="connsiteX9" fmla="*/ 63721 w 81506"/>
                  <a:gd name="connsiteY9" fmla="*/ 0 h 153390"/>
                  <a:gd name="connsiteX10" fmla="*/ 81506 w 81506"/>
                  <a:gd name="connsiteY10" fmla="*/ 2701 h 153390"/>
                  <a:gd name="connsiteX11" fmla="*/ 76275 w 81506"/>
                  <a:gd name="connsiteY11" fmla="*/ 21607 h 153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1506" h="153390">
                    <a:moveTo>
                      <a:pt x="76370" y="21700"/>
                    </a:moveTo>
                    <a:cubicBezTo>
                      <a:pt x="71425" y="18999"/>
                      <a:pt x="66289" y="17509"/>
                      <a:pt x="59822" y="17509"/>
                    </a:cubicBezTo>
                    <a:cubicBezTo>
                      <a:pt x="41086" y="17509"/>
                      <a:pt x="29768" y="28871"/>
                      <a:pt x="19687" y="46287"/>
                    </a:cubicBezTo>
                    <a:lnTo>
                      <a:pt x="19687" y="153391"/>
                    </a:lnTo>
                    <a:lnTo>
                      <a:pt x="951" y="153391"/>
                    </a:lnTo>
                    <a:lnTo>
                      <a:pt x="951" y="30641"/>
                    </a:lnTo>
                    <a:cubicBezTo>
                      <a:pt x="951" y="25519"/>
                      <a:pt x="380" y="8475"/>
                      <a:pt x="0" y="3353"/>
                    </a:cubicBezTo>
                    <a:lnTo>
                      <a:pt x="15027" y="3353"/>
                    </a:lnTo>
                    <a:lnTo>
                      <a:pt x="16834" y="28219"/>
                    </a:lnTo>
                    <a:cubicBezTo>
                      <a:pt x="26059" y="11083"/>
                      <a:pt x="41371" y="0"/>
                      <a:pt x="63721" y="0"/>
                    </a:cubicBezTo>
                    <a:cubicBezTo>
                      <a:pt x="70189" y="0"/>
                      <a:pt x="76275" y="931"/>
                      <a:pt x="81506" y="2701"/>
                    </a:cubicBezTo>
                    <a:lnTo>
                      <a:pt x="76275" y="21607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6243E384-8FC3-EE96-2F82-3DDD5F678124}"/>
                  </a:ext>
                </a:extLst>
              </p:cNvPr>
              <p:cNvSpPr/>
              <p:nvPr/>
            </p:nvSpPr>
            <p:spPr>
              <a:xfrm>
                <a:off x="5510715" y="3289300"/>
                <a:ext cx="123923" cy="219422"/>
              </a:xfrm>
              <a:custGeom>
                <a:avLst/>
                <a:gdLst>
                  <a:gd name="connsiteX0" fmla="*/ 63436 w 123923"/>
                  <a:gd name="connsiteY0" fmla="*/ 219422 h 219422"/>
                  <a:gd name="connsiteX1" fmla="*/ 17119 w 123923"/>
                  <a:gd name="connsiteY1" fmla="*/ 199026 h 219422"/>
                  <a:gd name="connsiteX2" fmla="*/ 15597 w 123923"/>
                  <a:gd name="connsiteY2" fmla="*/ 216162 h 219422"/>
                  <a:gd name="connsiteX3" fmla="*/ 0 w 123923"/>
                  <a:gd name="connsiteY3" fmla="*/ 216162 h 219422"/>
                  <a:gd name="connsiteX4" fmla="*/ 951 w 123923"/>
                  <a:gd name="connsiteY4" fmla="*/ 187943 h 219422"/>
                  <a:gd name="connsiteX5" fmla="*/ 951 w 123923"/>
                  <a:gd name="connsiteY5" fmla="*/ 0 h 219422"/>
                  <a:gd name="connsiteX6" fmla="*/ 19687 w 123923"/>
                  <a:gd name="connsiteY6" fmla="*/ 0 h 219422"/>
                  <a:gd name="connsiteX7" fmla="*/ 19687 w 123923"/>
                  <a:gd name="connsiteY7" fmla="*/ 86707 h 219422"/>
                  <a:gd name="connsiteX8" fmla="*/ 65053 w 123923"/>
                  <a:gd name="connsiteY8" fmla="*/ 62679 h 219422"/>
                  <a:gd name="connsiteX9" fmla="*/ 123924 w 123923"/>
                  <a:gd name="connsiteY9" fmla="*/ 140445 h 219422"/>
                  <a:gd name="connsiteX10" fmla="*/ 63531 w 123923"/>
                  <a:gd name="connsiteY10" fmla="*/ 219422 h 219422"/>
                  <a:gd name="connsiteX11" fmla="*/ 60963 w 123923"/>
                  <a:gd name="connsiteY11" fmla="*/ 78046 h 219422"/>
                  <a:gd name="connsiteX12" fmla="*/ 19592 w 123923"/>
                  <a:gd name="connsiteY12" fmla="*/ 105334 h 219422"/>
                  <a:gd name="connsiteX13" fmla="*/ 19592 w 123923"/>
                  <a:gd name="connsiteY13" fmla="*/ 186080 h 219422"/>
                  <a:gd name="connsiteX14" fmla="*/ 58776 w 123923"/>
                  <a:gd name="connsiteY14" fmla="*/ 204055 h 219422"/>
                  <a:gd name="connsiteX15" fmla="*/ 104141 w 123923"/>
                  <a:gd name="connsiteY15" fmla="*/ 141004 h 219422"/>
                  <a:gd name="connsiteX16" fmla="*/ 60963 w 123923"/>
                  <a:gd name="connsiteY16" fmla="*/ 77953 h 219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3923" h="219422">
                    <a:moveTo>
                      <a:pt x="63436" y="219422"/>
                    </a:moveTo>
                    <a:cubicBezTo>
                      <a:pt x="41086" y="219422"/>
                      <a:pt x="27010" y="211040"/>
                      <a:pt x="17119" y="199026"/>
                    </a:cubicBezTo>
                    <a:lnTo>
                      <a:pt x="15597" y="216162"/>
                    </a:lnTo>
                    <a:lnTo>
                      <a:pt x="0" y="216162"/>
                    </a:lnTo>
                    <a:cubicBezTo>
                      <a:pt x="285" y="209550"/>
                      <a:pt x="951" y="195114"/>
                      <a:pt x="951" y="187943"/>
                    </a:cubicBezTo>
                    <a:lnTo>
                      <a:pt x="951" y="0"/>
                    </a:lnTo>
                    <a:lnTo>
                      <a:pt x="19687" y="0"/>
                    </a:lnTo>
                    <a:lnTo>
                      <a:pt x="19687" y="86707"/>
                    </a:lnTo>
                    <a:cubicBezTo>
                      <a:pt x="27961" y="75904"/>
                      <a:pt x="40801" y="62679"/>
                      <a:pt x="65053" y="62679"/>
                    </a:cubicBezTo>
                    <a:cubicBezTo>
                      <a:pt x="100908" y="62679"/>
                      <a:pt x="123924" y="92668"/>
                      <a:pt x="123924" y="140445"/>
                    </a:cubicBezTo>
                    <a:cubicBezTo>
                      <a:pt x="123924" y="184311"/>
                      <a:pt x="103381" y="219422"/>
                      <a:pt x="63531" y="219422"/>
                    </a:cubicBezTo>
                    <a:close/>
                    <a:moveTo>
                      <a:pt x="60963" y="78046"/>
                    </a:moveTo>
                    <a:cubicBezTo>
                      <a:pt x="39849" y="78046"/>
                      <a:pt x="26059" y="95462"/>
                      <a:pt x="19592" y="105334"/>
                    </a:cubicBezTo>
                    <a:lnTo>
                      <a:pt x="19592" y="186080"/>
                    </a:lnTo>
                    <a:cubicBezTo>
                      <a:pt x="29673" y="196325"/>
                      <a:pt x="39849" y="204055"/>
                      <a:pt x="58776" y="204055"/>
                    </a:cubicBezTo>
                    <a:cubicBezTo>
                      <a:pt x="85405" y="204055"/>
                      <a:pt x="104141" y="180679"/>
                      <a:pt x="104141" y="141004"/>
                    </a:cubicBezTo>
                    <a:cubicBezTo>
                      <a:pt x="104141" y="93878"/>
                      <a:pt x="82647" y="77953"/>
                      <a:pt x="60963" y="77953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657252B8-62B4-390A-21E7-59E0768D4B42}"/>
                  </a:ext>
                </a:extLst>
              </p:cNvPr>
              <p:cNvSpPr/>
              <p:nvPr/>
            </p:nvSpPr>
            <p:spPr>
              <a:xfrm>
                <a:off x="5668021" y="3352071"/>
                <a:ext cx="128108" cy="156650"/>
              </a:xfrm>
              <a:custGeom>
                <a:avLst/>
                <a:gdLst>
                  <a:gd name="connsiteX0" fmla="*/ 19877 w 128108"/>
                  <a:gd name="connsiteY0" fmla="*/ 84006 h 156650"/>
                  <a:gd name="connsiteX1" fmla="*/ 70759 w 128108"/>
                  <a:gd name="connsiteY1" fmla="*/ 141004 h 156650"/>
                  <a:gd name="connsiteX2" fmla="*/ 113937 w 128108"/>
                  <a:gd name="connsiteY2" fmla="*/ 125730 h 156650"/>
                  <a:gd name="connsiteX3" fmla="*/ 123163 w 128108"/>
                  <a:gd name="connsiteY3" fmla="*/ 138303 h 156650"/>
                  <a:gd name="connsiteX4" fmla="*/ 70759 w 128108"/>
                  <a:gd name="connsiteY4" fmla="*/ 156650 h 156650"/>
                  <a:gd name="connsiteX5" fmla="*/ 0 w 128108"/>
                  <a:gd name="connsiteY5" fmla="*/ 79815 h 156650"/>
                  <a:gd name="connsiteX6" fmla="*/ 65623 w 128108"/>
                  <a:gd name="connsiteY6" fmla="*/ 0 h 156650"/>
                  <a:gd name="connsiteX7" fmla="*/ 128108 w 128108"/>
                  <a:gd name="connsiteY7" fmla="*/ 84006 h 156650"/>
                  <a:gd name="connsiteX8" fmla="*/ 19877 w 128108"/>
                  <a:gd name="connsiteY8" fmla="*/ 84006 h 156650"/>
                  <a:gd name="connsiteX9" fmla="*/ 65528 w 128108"/>
                  <a:gd name="connsiteY9" fmla="*/ 14994 h 156650"/>
                  <a:gd name="connsiteX10" fmla="*/ 19877 w 128108"/>
                  <a:gd name="connsiteY10" fmla="*/ 69012 h 156650"/>
                  <a:gd name="connsiteX11" fmla="*/ 108802 w 128108"/>
                  <a:gd name="connsiteY11" fmla="*/ 69012 h 156650"/>
                  <a:gd name="connsiteX12" fmla="*/ 65623 w 128108"/>
                  <a:gd name="connsiteY12" fmla="*/ 14994 h 156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8108" h="156650">
                    <a:moveTo>
                      <a:pt x="19877" y="84006"/>
                    </a:moveTo>
                    <a:cubicBezTo>
                      <a:pt x="21399" y="122377"/>
                      <a:pt x="44700" y="141004"/>
                      <a:pt x="70759" y="141004"/>
                    </a:cubicBezTo>
                    <a:cubicBezTo>
                      <a:pt x="88829" y="141004"/>
                      <a:pt x="103285" y="133833"/>
                      <a:pt x="113937" y="125730"/>
                    </a:cubicBezTo>
                    <a:lnTo>
                      <a:pt x="123163" y="138303"/>
                    </a:lnTo>
                    <a:cubicBezTo>
                      <a:pt x="109087" y="149106"/>
                      <a:pt x="92824" y="156650"/>
                      <a:pt x="70759" y="156650"/>
                    </a:cubicBezTo>
                    <a:cubicBezTo>
                      <a:pt x="30910" y="156650"/>
                      <a:pt x="0" y="129642"/>
                      <a:pt x="0" y="79815"/>
                    </a:cubicBezTo>
                    <a:cubicBezTo>
                      <a:pt x="0" y="26077"/>
                      <a:pt x="31575" y="0"/>
                      <a:pt x="65623" y="0"/>
                    </a:cubicBezTo>
                    <a:cubicBezTo>
                      <a:pt x="113747" y="0"/>
                      <a:pt x="128108" y="36881"/>
                      <a:pt x="128108" y="84006"/>
                    </a:cubicBezTo>
                    <a:lnTo>
                      <a:pt x="19877" y="84006"/>
                    </a:lnTo>
                    <a:close/>
                    <a:moveTo>
                      <a:pt x="65528" y="14994"/>
                    </a:moveTo>
                    <a:cubicBezTo>
                      <a:pt x="40991" y="14994"/>
                      <a:pt x="22350" y="32969"/>
                      <a:pt x="19877" y="69012"/>
                    </a:cubicBezTo>
                    <a:lnTo>
                      <a:pt x="108802" y="69012"/>
                    </a:lnTo>
                    <a:cubicBezTo>
                      <a:pt x="108231" y="32690"/>
                      <a:pt x="92824" y="14994"/>
                      <a:pt x="65623" y="14994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B960E4B3-C3D2-06A5-8B9B-03B3C31CB6DD}"/>
                  </a:ext>
                </a:extLst>
              </p:cNvPr>
              <p:cNvSpPr/>
              <p:nvPr/>
            </p:nvSpPr>
            <p:spPr>
              <a:xfrm>
                <a:off x="5836835" y="3289300"/>
                <a:ext cx="113461" cy="216162"/>
              </a:xfrm>
              <a:custGeom>
                <a:avLst/>
                <a:gdLst>
                  <a:gd name="connsiteX0" fmla="*/ 94726 w 113461"/>
                  <a:gd name="connsiteY0" fmla="*/ 216069 h 216162"/>
                  <a:gd name="connsiteX1" fmla="*/ 94726 w 113461"/>
                  <a:gd name="connsiteY1" fmla="*/ 120701 h 216162"/>
                  <a:gd name="connsiteX2" fmla="*/ 58586 w 113461"/>
                  <a:gd name="connsiteY2" fmla="*/ 78418 h 216162"/>
                  <a:gd name="connsiteX3" fmla="*/ 18736 w 113461"/>
                  <a:gd name="connsiteY3" fmla="*/ 102726 h 216162"/>
                  <a:gd name="connsiteX4" fmla="*/ 18736 w 113461"/>
                  <a:gd name="connsiteY4" fmla="*/ 216162 h 216162"/>
                  <a:gd name="connsiteX5" fmla="*/ 0 w 113461"/>
                  <a:gd name="connsiteY5" fmla="*/ 216162 h 216162"/>
                  <a:gd name="connsiteX6" fmla="*/ 0 w 113461"/>
                  <a:gd name="connsiteY6" fmla="*/ 0 h 216162"/>
                  <a:gd name="connsiteX7" fmla="*/ 18736 w 113461"/>
                  <a:gd name="connsiteY7" fmla="*/ 0 h 216162"/>
                  <a:gd name="connsiteX8" fmla="*/ 18736 w 113461"/>
                  <a:gd name="connsiteY8" fmla="*/ 84658 h 216162"/>
                  <a:gd name="connsiteX9" fmla="*/ 62580 w 113461"/>
                  <a:gd name="connsiteY9" fmla="*/ 62772 h 216162"/>
                  <a:gd name="connsiteX10" fmla="*/ 113462 w 113461"/>
                  <a:gd name="connsiteY10" fmla="*/ 122191 h 216162"/>
                  <a:gd name="connsiteX11" fmla="*/ 113462 w 113461"/>
                  <a:gd name="connsiteY11" fmla="*/ 216162 h 216162"/>
                  <a:gd name="connsiteX12" fmla="*/ 94726 w 113461"/>
                  <a:gd name="connsiteY12" fmla="*/ 216162 h 216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3461" h="216162">
                    <a:moveTo>
                      <a:pt x="94726" y="216069"/>
                    </a:moveTo>
                    <a:lnTo>
                      <a:pt x="94726" y="120701"/>
                    </a:lnTo>
                    <a:cubicBezTo>
                      <a:pt x="94726" y="93133"/>
                      <a:pt x="83694" y="78418"/>
                      <a:pt x="58586" y="78418"/>
                    </a:cubicBezTo>
                    <a:cubicBezTo>
                      <a:pt x="39850" y="78418"/>
                      <a:pt x="26725" y="90991"/>
                      <a:pt x="18736" y="102726"/>
                    </a:cubicBezTo>
                    <a:lnTo>
                      <a:pt x="18736" y="216162"/>
                    </a:lnTo>
                    <a:lnTo>
                      <a:pt x="0" y="216162"/>
                    </a:lnTo>
                    <a:lnTo>
                      <a:pt x="0" y="0"/>
                    </a:lnTo>
                    <a:lnTo>
                      <a:pt x="18736" y="0"/>
                    </a:lnTo>
                    <a:lnTo>
                      <a:pt x="18736" y="84658"/>
                    </a:lnTo>
                    <a:cubicBezTo>
                      <a:pt x="28532" y="71713"/>
                      <a:pt x="43844" y="62772"/>
                      <a:pt x="62580" y="62772"/>
                    </a:cubicBezTo>
                    <a:cubicBezTo>
                      <a:pt x="101193" y="62772"/>
                      <a:pt x="113462" y="86800"/>
                      <a:pt x="113462" y="122191"/>
                    </a:cubicBezTo>
                    <a:lnTo>
                      <a:pt x="113462" y="216162"/>
                    </a:lnTo>
                    <a:lnTo>
                      <a:pt x="94726" y="21616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559287CD-C5CB-A6DA-1A5C-E24EEDD8DD8F}"/>
                  </a:ext>
                </a:extLst>
              </p:cNvPr>
              <p:cNvSpPr/>
              <p:nvPr/>
            </p:nvSpPr>
            <p:spPr>
              <a:xfrm>
                <a:off x="5999371" y="3289300"/>
                <a:ext cx="21779" cy="216069"/>
              </a:xfrm>
              <a:custGeom>
                <a:avLst/>
                <a:gdLst>
                  <a:gd name="connsiteX0" fmla="*/ 0 w 21779"/>
                  <a:gd name="connsiteY0" fmla="*/ 23097 h 216069"/>
                  <a:gd name="connsiteX1" fmla="*/ 0 w 21779"/>
                  <a:gd name="connsiteY1" fmla="*/ 0 h 216069"/>
                  <a:gd name="connsiteX2" fmla="*/ 21779 w 21779"/>
                  <a:gd name="connsiteY2" fmla="*/ 0 h 216069"/>
                  <a:gd name="connsiteX3" fmla="*/ 21779 w 21779"/>
                  <a:gd name="connsiteY3" fmla="*/ 23097 h 216069"/>
                  <a:gd name="connsiteX4" fmla="*/ 0 w 21779"/>
                  <a:gd name="connsiteY4" fmla="*/ 23097 h 216069"/>
                  <a:gd name="connsiteX5" fmla="*/ 1522 w 21779"/>
                  <a:gd name="connsiteY5" fmla="*/ 216069 h 216069"/>
                  <a:gd name="connsiteX6" fmla="*/ 1522 w 21779"/>
                  <a:gd name="connsiteY6" fmla="*/ 66032 h 216069"/>
                  <a:gd name="connsiteX7" fmla="*/ 20258 w 21779"/>
                  <a:gd name="connsiteY7" fmla="*/ 66032 h 216069"/>
                  <a:gd name="connsiteX8" fmla="*/ 20258 w 21779"/>
                  <a:gd name="connsiteY8" fmla="*/ 216069 h 216069"/>
                  <a:gd name="connsiteX9" fmla="*/ 1522 w 21779"/>
                  <a:gd name="connsiteY9" fmla="*/ 216069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1779" h="216069">
                    <a:moveTo>
                      <a:pt x="0" y="23097"/>
                    </a:moveTo>
                    <a:lnTo>
                      <a:pt x="0" y="0"/>
                    </a:lnTo>
                    <a:lnTo>
                      <a:pt x="21779" y="0"/>
                    </a:lnTo>
                    <a:lnTo>
                      <a:pt x="21779" y="23097"/>
                    </a:lnTo>
                    <a:lnTo>
                      <a:pt x="0" y="23097"/>
                    </a:lnTo>
                    <a:close/>
                    <a:moveTo>
                      <a:pt x="1522" y="216069"/>
                    </a:moveTo>
                    <a:lnTo>
                      <a:pt x="1522" y="66032"/>
                    </a:lnTo>
                    <a:lnTo>
                      <a:pt x="20258" y="66032"/>
                    </a:lnTo>
                    <a:lnTo>
                      <a:pt x="20258" y="216069"/>
                    </a:lnTo>
                    <a:lnTo>
                      <a:pt x="1522" y="21606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ACF1837D-4E66-2C5D-7D96-E7D8F510AF15}"/>
                  </a:ext>
                </a:extLst>
              </p:cNvPr>
              <p:cNvSpPr/>
              <p:nvPr/>
            </p:nvSpPr>
            <p:spPr>
              <a:xfrm>
                <a:off x="6069179" y="3351978"/>
                <a:ext cx="114222" cy="153390"/>
              </a:xfrm>
              <a:custGeom>
                <a:avLst/>
                <a:gdLst>
                  <a:gd name="connsiteX0" fmla="*/ 95677 w 114222"/>
                  <a:gd name="connsiteY0" fmla="*/ 153391 h 153390"/>
                  <a:gd name="connsiteX1" fmla="*/ 95677 w 114222"/>
                  <a:gd name="connsiteY1" fmla="*/ 58301 h 153390"/>
                  <a:gd name="connsiteX2" fmla="*/ 59537 w 114222"/>
                  <a:gd name="connsiteY2" fmla="*/ 15646 h 153390"/>
                  <a:gd name="connsiteX3" fmla="*/ 19687 w 114222"/>
                  <a:gd name="connsiteY3" fmla="*/ 39954 h 153390"/>
                  <a:gd name="connsiteX4" fmla="*/ 19687 w 114222"/>
                  <a:gd name="connsiteY4" fmla="*/ 153391 h 153390"/>
                  <a:gd name="connsiteX5" fmla="*/ 951 w 114222"/>
                  <a:gd name="connsiteY5" fmla="*/ 153391 h 153390"/>
                  <a:gd name="connsiteX6" fmla="*/ 951 w 114222"/>
                  <a:gd name="connsiteY6" fmla="*/ 30920 h 153390"/>
                  <a:gd name="connsiteX7" fmla="*/ 0 w 114222"/>
                  <a:gd name="connsiteY7" fmla="*/ 3353 h 153390"/>
                  <a:gd name="connsiteX8" fmla="*/ 15598 w 114222"/>
                  <a:gd name="connsiteY8" fmla="*/ 3353 h 153390"/>
                  <a:gd name="connsiteX9" fmla="*/ 17119 w 114222"/>
                  <a:gd name="connsiteY9" fmla="*/ 24028 h 153390"/>
                  <a:gd name="connsiteX10" fmla="*/ 63056 w 114222"/>
                  <a:gd name="connsiteY10" fmla="*/ 0 h 153390"/>
                  <a:gd name="connsiteX11" fmla="*/ 114223 w 114222"/>
                  <a:gd name="connsiteY11" fmla="*/ 59419 h 153390"/>
                  <a:gd name="connsiteX12" fmla="*/ 114223 w 114222"/>
                  <a:gd name="connsiteY12" fmla="*/ 153391 h 153390"/>
                  <a:gd name="connsiteX13" fmla="*/ 95487 w 114222"/>
                  <a:gd name="connsiteY13" fmla="*/ 153391 h 153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14222" h="153390">
                    <a:moveTo>
                      <a:pt x="95677" y="153391"/>
                    </a:moveTo>
                    <a:lnTo>
                      <a:pt x="95677" y="58301"/>
                    </a:lnTo>
                    <a:cubicBezTo>
                      <a:pt x="95677" y="31013"/>
                      <a:pt x="84359" y="15646"/>
                      <a:pt x="59537" y="15646"/>
                    </a:cubicBezTo>
                    <a:cubicBezTo>
                      <a:pt x="39279" y="15646"/>
                      <a:pt x="27010" y="29151"/>
                      <a:pt x="19687" y="39954"/>
                    </a:cubicBezTo>
                    <a:lnTo>
                      <a:pt x="19687" y="153391"/>
                    </a:lnTo>
                    <a:lnTo>
                      <a:pt x="951" y="153391"/>
                    </a:lnTo>
                    <a:lnTo>
                      <a:pt x="951" y="30920"/>
                    </a:lnTo>
                    <a:cubicBezTo>
                      <a:pt x="951" y="25798"/>
                      <a:pt x="381" y="8382"/>
                      <a:pt x="0" y="3353"/>
                    </a:cubicBezTo>
                    <a:lnTo>
                      <a:pt x="15598" y="3353"/>
                    </a:lnTo>
                    <a:lnTo>
                      <a:pt x="17119" y="24028"/>
                    </a:lnTo>
                    <a:cubicBezTo>
                      <a:pt x="26344" y="10803"/>
                      <a:pt x="42513" y="0"/>
                      <a:pt x="63056" y="0"/>
                    </a:cubicBezTo>
                    <a:cubicBezTo>
                      <a:pt x="100432" y="0"/>
                      <a:pt x="114223" y="23097"/>
                      <a:pt x="114223" y="59419"/>
                    </a:cubicBezTo>
                    <a:lnTo>
                      <a:pt x="114223" y="153391"/>
                    </a:lnTo>
                    <a:lnTo>
                      <a:pt x="95487" y="153391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ABDDF7EE-ED2A-D177-4008-41EF5BD37A2F}"/>
                  </a:ext>
                </a:extLst>
              </p:cNvPr>
              <p:cNvSpPr/>
              <p:nvPr/>
            </p:nvSpPr>
            <p:spPr>
              <a:xfrm>
                <a:off x="6224013" y="3289300"/>
                <a:ext cx="125730" cy="219328"/>
              </a:xfrm>
              <a:custGeom>
                <a:avLst/>
                <a:gdLst>
                  <a:gd name="connsiteX0" fmla="*/ 109753 w 125730"/>
                  <a:gd name="connsiteY0" fmla="*/ 216069 h 219328"/>
                  <a:gd name="connsiteX1" fmla="*/ 108231 w 125730"/>
                  <a:gd name="connsiteY1" fmla="*/ 192320 h 219328"/>
                  <a:gd name="connsiteX2" fmla="*/ 60392 w 125730"/>
                  <a:gd name="connsiteY2" fmla="*/ 219329 h 219328"/>
                  <a:gd name="connsiteX3" fmla="*/ 0 w 125730"/>
                  <a:gd name="connsiteY3" fmla="*/ 140352 h 219328"/>
                  <a:gd name="connsiteX4" fmla="*/ 63151 w 125730"/>
                  <a:gd name="connsiteY4" fmla="*/ 62586 h 219328"/>
                  <a:gd name="connsiteX5" fmla="*/ 106044 w 125730"/>
                  <a:gd name="connsiteY5" fmla="*/ 79350 h 219328"/>
                  <a:gd name="connsiteX6" fmla="*/ 106044 w 125730"/>
                  <a:gd name="connsiteY6" fmla="*/ 0 h 219328"/>
                  <a:gd name="connsiteX7" fmla="*/ 124779 w 125730"/>
                  <a:gd name="connsiteY7" fmla="*/ 0 h 219328"/>
                  <a:gd name="connsiteX8" fmla="*/ 124779 w 125730"/>
                  <a:gd name="connsiteY8" fmla="*/ 187850 h 219328"/>
                  <a:gd name="connsiteX9" fmla="*/ 125730 w 125730"/>
                  <a:gd name="connsiteY9" fmla="*/ 216069 h 219328"/>
                  <a:gd name="connsiteX10" fmla="*/ 109753 w 125730"/>
                  <a:gd name="connsiteY10" fmla="*/ 216069 h 219328"/>
                  <a:gd name="connsiteX11" fmla="*/ 106044 w 125730"/>
                  <a:gd name="connsiteY11" fmla="*/ 95369 h 219328"/>
                  <a:gd name="connsiteX12" fmla="*/ 67145 w 125730"/>
                  <a:gd name="connsiteY12" fmla="*/ 77953 h 219328"/>
                  <a:gd name="connsiteX13" fmla="*/ 19592 w 125730"/>
                  <a:gd name="connsiteY13" fmla="*/ 141004 h 219328"/>
                  <a:gd name="connsiteX14" fmla="*/ 64958 w 125730"/>
                  <a:gd name="connsiteY14" fmla="*/ 204055 h 219328"/>
                  <a:gd name="connsiteX15" fmla="*/ 106044 w 125730"/>
                  <a:gd name="connsiteY15" fmla="*/ 177046 h 219328"/>
                  <a:gd name="connsiteX16" fmla="*/ 106044 w 125730"/>
                  <a:gd name="connsiteY16" fmla="*/ 95462 h 21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5730" h="219328">
                    <a:moveTo>
                      <a:pt x="109753" y="216069"/>
                    </a:moveTo>
                    <a:lnTo>
                      <a:pt x="108231" y="192320"/>
                    </a:lnTo>
                    <a:cubicBezTo>
                      <a:pt x="99386" y="204893"/>
                      <a:pt x="84645" y="219329"/>
                      <a:pt x="60392" y="219329"/>
                    </a:cubicBezTo>
                    <a:cubicBezTo>
                      <a:pt x="19592" y="219329"/>
                      <a:pt x="0" y="183938"/>
                      <a:pt x="0" y="140352"/>
                    </a:cubicBezTo>
                    <a:cubicBezTo>
                      <a:pt x="0" y="91736"/>
                      <a:pt x="28151" y="62586"/>
                      <a:pt x="63151" y="62586"/>
                    </a:cubicBezTo>
                    <a:cubicBezTo>
                      <a:pt x="82172" y="62586"/>
                      <a:pt x="97199" y="70409"/>
                      <a:pt x="106044" y="79350"/>
                    </a:cubicBezTo>
                    <a:lnTo>
                      <a:pt x="106044" y="0"/>
                    </a:lnTo>
                    <a:lnTo>
                      <a:pt x="124779" y="0"/>
                    </a:lnTo>
                    <a:lnTo>
                      <a:pt x="124779" y="187850"/>
                    </a:lnTo>
                    <a:cubicBezTo>
                      <a:pt x="124779" y="195021"/>
                      <a:pt x="125350" y="209457"/>
                      <a:pt x="125730" y="216069"/>
                    </a:cubicBezTo>
                    <a:lnTo>
                      <a:pt x="109753" y="216069"/>
                    </a:lnTo>
                    <a:close/>
                    <a:moveTo>
                      <a:pt x="106044" y="95369"/>
                    </a:moveTo>
                    <a:cubicBezTo>
                      <a:pt x="96533" y="86335"/>
                      <a:pt x="86737" y="77953"/>
                      <a:pt x="67145" y="77953"/>
                    </a:cubicBezTo>
                    <a:cubicBezTo>
                      <a:pt x="47553" y="77953"/>
                      <a:pt x="19592" y="93878"/>
                      <a:pt x="19592" y="141004"/>
                    </a:cubicBezTo>
                    <a:cubicBezTo>
                      <a:pt x="19592" y="178257"/>
                      <a:pt x="36140" y="204055"/>
                      <a:pt x="64958" y="204055"/>
                    </a:cubicBezTo>
                    <a:cubicBezTo>
                      <a:pt x="84264" y="204055"/>
                      <a:pt x="97484" y="190271"/>
                      <a:pt x="106044" y="177046"/>
                    </a:cubicBezTo>
                    <a:lnTo>
                      <a:pt x="106044" y="9546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</p:grpSp>
        <p:grpSp>
          <p:nvGrpSpPr>
            <p:cNvPr id="8" name="Graphic 17">
              <a:extLst>
                <a:ext uri="{FF2B5EF4-FFF2-40B4-BE49-F238E27FC236}">
                  <a16:creationId xmlns:a16="http://schemas.microsoft.com/office/drawing/2014/main" id="{864E66EA-0B70-7F21-9B35-7B43AE3B1625}"/>
                </a:ext>
              </a:extLst>
            </p:cNvPr>
            <p:cNvGrpSpPr/>
            <p:nvPr/>
          </p:nvGrpSpPr>
          <p:grpSpPr>
            <a:xfrm>
              <a:off x="6465963" y="3289300"/>
              <a:ext cx="1730364" cy="282193"/>
              <a:chOff x="6465963" y="3289300"/>
              <a:chExt cx="1730364" cy="282193"/>
            </a:xfrm>
            <a:grpFill/>
          </p:grpSpPr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CC147F63-3F02-E07F-35C7-9CB94C57346A}"/>
                  </a:ext>
                </a:extLst>
              </p:cNvPr>
              <p:cNvSpPr/>
              <p:nvPr/>
            </p:nvSpPr>
            <p:spPr>
              <a:xfrm>
                <a:off x="6465963" y="3355424"/>
                <a:ext cx="145512" cy="216069"/>
              </a:xfrm>
              <a:custGeom>
                <a:avLst/>
                <a:gdLst>
                  <a:gd name="connsiteX0" fmla="*/ 93204 w 145512"/>
                  <a:gd name="connsiteY0" fmla="*/ 161121 h 216069"/>
                  <a:gd name="connsiteX1" fmla="*/ 18451 w 145512"/>
                  <a:gd name="connsiteY1" fmla="*/ 216069 h 216069"/>
                  <a:gd name="connsiteX2" fmla="*/ 13220 w 145512"/>
                  <a:gd name="connsiteY2" fmla="*/ 189061 h 216069"/>
                  <a:gd name="connsiteX3" fmla="*/ 58871 w 145512"/>
                  <a:gd name="connsiteY3" fmla="*/ 159072 h 216069"/>
                  <a:gd name="connsiteX4" fmla="*/ 61914 w 145512"/>
                  <a:gd name="connsiteY4" fmla="*/ 149479 h 216069"/>
                  <a:gd name="connsiteX5" fmla="*/ 0 w 145512"/>
                  <a:gd name="connsiteY5" fmla="*/ 0 h 216069"/>
                  <a:gd name="connsiteX6" fmla="*/ 36426 w 145512"/>
                  <a:gd name="connsiteY6" fmla="*/ 0 h 216069"/>
                  <a:gd name="connsiteX7" fmla="*/ 63056 w 145512"/>
                  <a:gd name="connsiteY7" fmla="*/ 68453 h 216069"/>
                  <a:gd name="connsiteX8" fmla="*/ 78368 w 145512"/>
                  <a:gd name="connsiteY8" fmla="*/ 114368 h 216069"/>
                  <a:gd name="connsiteX9" fmla="*/ 111179 w 145512"/>
                  <a:gd name="connsiteY9" fmla="*/ 0 h 216069"/>
                  <a:gd name="connsiteX10" fmla="*/ 145513 w 145512"/>
                  <a:gd name="connsiteY10" fmla="*/ 0 h 216069"/>
                  <a:gd name="connsiteX11" fmla="*/ 93109 w 145512"/>
                  <a:gd name="connsiteY11" fmla="*/ 161214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45512" h="216069">
                    <a:moveTo>
                      <a:pt x="93204" y="161121"/>
                    </a:moveTo>
                    <a:cubicBezTo>
                      <a:pt x="80650" y="199492"/>
                      <a:pt x="52118" y="211878"/>
                      <a:pt x="18451" y="216069"/>
                    </a:cubicBezTo>
                    <a:lnTo>
                      <a:pt x="13220" y="189061"/>
                    </a:lnTo>
                    <a:cubicBezTo>
                      <a:pt x="37472" y="185428"/>
                      <a:pt x="53640" y="175277"/>
                      <a:pt x="58871" y="159072"/>
                    </a:cubicBezTo>
                    <a:lnTo>
                      <a:pt x="61914" y="149479"/>
                    </a:lnTo>
                    <a:lnTo>
                      <a:pt x="0" y="0"/>
                    </a:lnTo>
                    <a:lnTo>
                      <a:pt x="36426" y="0"/>
                    </a:lnTo>
                    <a:lnTo>
                      <a:pt x="63056" y="68453"/>
                    </a:lnTo>
                    <a:cubicBezTo>
                      <a:pt x="70379" y="87638"/>
                      <a:pt x="78368" y="114368"/>
                      <a:pt x="78368" y="114368"/>
                    </a:cubicBezTo>
                    <a:lnTo>
                      <a:pt x="111179" y="0"/>
                    </a:lnTo>
                    <a:lnTo>
                      <a:pt x="145513" y="0"/>
                    </a:lnTo>
                    <a:lnTo>
                      <a:pt x="93109" y="161214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59B843D4-00E8-5135-191F-67D38F7B7FE2}"/>
                  </a:ext>
                </a:extLst>
              </p:cNvPr>
              <p:cNvSpPr/>
              <p:nvPr/>
            </p:nvSpPr>
            <p:spPr>
              <a:xfrm>
                <a:off x="6629927" y="3351140"/>
                <a:ext cx="147795" cy="158419"/>
              </a:xfrm>
              <a:custGeom>
                <a:avLst/>
                <a:gdLst>
                  <a:gd name="connsiteX0" fmla="*/ 73898 w 147795"/>
                  <a:gd name="connsiteY0" fmla="*/ 158420 h 158419"/>
                  <a:gd name="connsiteX1" fmla="*/ 0 w 147795"/>
                  <a:gd name="connsiteY1" fmla="*/ 78605 h 158419"/>
                  <a:gd name="connsiteX2" fmla="*/ 73898 w 147795"/>
                  <a:gd name="connsiteY2" fmla="*/ 0 h 158419"/>
                  <a:gd name="connsiteX3" fmla="*/ 147795 w 147795"/>
                  <a:gd name="connsiteY3" fmla="*/ 78605 h 158419"/>
                  <a:gd name="connsiteX4" fmla="*/ 73898 w 147795"/>
                  <a:gd name="connsiteY4" fmla="*/ 158420 h 158419"/>
                  <a:gd name="connsiteX5" fmla="*/ 73898 w 147795"/>
                  <a:gd name="connsiteY5" fmla="*/ 26357 h 158419"/>
                  <a:gd name="connsiteX6" fmla="*/ 34714 w 147795"/>
                  <a:gd name="connsiteY6" fmla="*/ 78605 h 158419"/>
                  <a:gd name="connsiteX7" fmla="*/ 73898 w 147795"/>
                  <a:gd name="connsiteY7" fmla="*/ 132063 h 158419"/>
                  <a:gd name="connsiteX8" fmla="*/ 113081 w 147795"/>
                  <a:gd name="connsiteY8" fmla="*/ 78605 h 158419"/>
                  <a:gd name="connsiteX9" fmla="*/ 73898 w 147795"/>
                  <a:gd name="connsiteY9" fmla="*/ 26357 h 158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7795" h="158419">
                    <a:moveTo>
                      <a:pt x="73898" y="158420"/>
                    </a:moveTo>
                    <a:cubicBezTo>
                      <a:pt x="26725" y="158420"/>
                      <a:pt x="0" y="124799"/>
                      <a:pt x="0" y="78605"/>
                    </a:cubicBezTo>
                    <a:cubicBezTo>
                      <a:pt x="0" y="32410"/>
                      <a:pt x="27581" y="0"/>
                      <a:pt x="73898" y="0"/>
                    </a:cubicBezTo>
                    <a:cubicBezTo>
                      <a:pt x="120214" y="0"/>
                      <a:pt x="147795" y="32410"/>
                      <a:pt x="147795" y="78605"/>
                    </a:cubicBezTo>
                    <a:cubicBezTo>
                      <a:pt x="147795" y="124799"/>
                      <a:pt x="120214" y="158420"/>
                      <a:pt x="73898" y="158420"/>
                    </a:cubicBezTo>
                    <a:close/>
                    <a:moveTo>
                      <a:pt x="73898" y="26357"/>
                    </a:moveTo>
                    <a:cubicBezTo>
                      <a:pt x="47838" y="26357"/>
                      <a:pt x="34714" y="47405"/>
                      <a:pt x="34714" y="78605"/>
                    </a:cubicBezTo>
                    <a:cubicBezTo>
                      <a:pt x="34714" y="109804"/>
                      <a:pt x="48504" y="132063"/>
                      <a:pt x="73898" y="132063"/>
                    </a:cubicBezTo>
                    <a:cubicBezTo>
                      <a:pt x="99291" y="132063"/>
                      <a:pt x="113081" y="109897"/>
                      <a:pt x="113081" y="78605"/>
                    </a:cubicBezTo>
                    <a:cubicBezTo>
                      <a:pt x="113081" y="47312"/>
                      <a:pt x="99005" y="26357"/>
                      <a:pt x="73898" y="26357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30A7A810-007D-F175-9F2D-B3A53943B229}"/>
                  </a:ext>
                </a:extLst>
              </p:cNvPr>
              <p:cNvSpPr/>
              <p:nvPr/>
            </p:nvSpPr>
            <p:spPr>
              <a:xfrm>
                <a:off x="6812911" y="3355331"/>
                <a:ext cx="127252" cy="153949"/>
              </a:xfrm>
              <a:custGeom>
                <a:avLst/>
                <a:gdLst>
                  <a:gd name="connsiteX0" fmla="*/ 99957 w 127252"/>
                  <a:gd name="connsiteY0" fmla="*/ 150038 h 153949"/>
                  <a:gd name="connsiteX1" fmla="*/ 97199 w 127252"/>
                  <a:gd name="connsiteY1" fmla="*/ 132622 h 153949"/>
                  <a:gd name="connsiteX2" fmla="*/ 53069 w 127252"/>
                  <a:gd name="connsiteY2" fmla="*/ 153949 h 153949"/>
                  <a:gd name="connsiteX3" fmla="*/ 0 w 127252"/>
                  <a:gd name="connsiteY3" fmla="*/ 95462 h 153949"/>
                  <a:gd name="connsiteX4" fmla="*/ 0 w 127252"/>
                  <a:gd name="connsiteY4" fmla="*/ 0 h 153949"/>
                  <a:gd name="connsiteX5" fmla="*/ 34048 w 127252"/>
                  <a:gd name="connsiteY5" fmla="*/ 0 h 153949"/>
                  <a:gd name="connsiteX6" fmla="*/ 34048 w 127252"/>
                  <a:gd name="connsiteY6" fmla="*/ 90619 h 153949"/>
                  <a:gd name="connsiteX7" fmla="*/ 60107 w 127252"/>
                  <a:gd name="connsiteY7" fmla="*/ 127220 h 153949"/>
                  <a:gd name="connsiteX8" fmla="*/ 91682 w 127252"/>
                  <a:gd name="connsiteY8" fmla="*/ 108035 h 153949"/>
                  <a:gd name="connsiteX9" fmla="*/ 91682 w 127252"/>
                  <a:gd name="connsiteY9" fmla="*/ 0 h 153949"/>
                  <a:gd name="connsiteX10" fmla="*/ 125731 w 127252"/>
                  <a:gd name="connsiteY10" fmla="*/ 0 h 153949"/>
                  <a:gd name="connsiteX11" fmla="*/ 125731 w 127252"/>
                  <a:gd name="connsiteY11" fmla="*/ 123029 h 153949"/>
                  <a:gd name="connsiteX12" fmla="*/ 127252 w 127252"/>
                  <a:gd name="connsiteY12" fmla="*/ 150038 h 153949"/>
                  <a:gd name="connsiteX13" fmla="*/ 99957 w 127252"/>
                  <a:gd name="connsiteY13" fmla="*/ 150038 h 153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7252" h="153949">
                    <a:moveTo>
                      <a:pt x="99957" y="150038"/>
                    </a:moveTo>
                    <a:lnTo>
                      <a:pt x="97199" y="132622"/>
                    </a:lnTo>
                    <a:cubicBezTo>
                      <a:pt x="86452" y="146126"/>
                      <a:pt x="71425" y="153949"/>
                      <a:pt x="53069" y="153949"/>
                    </a:cubicBezTo>
                    <a:cubicBezTo>
                      <a:pt x="15027" y="153949"/>
                      <a:pt x="0" y="131784"/>
                      <a:pt x="0" y="95462"/>
                    </a:cubicBezTo>
                    <a:lnTo>
                      <a:pt x="0" y="0"/>
                    </a:lnTo>
                    <a:lnTo>
                      <a:pt x="34048" y="0"/>
                    </a:lnTo>
                    <a:lnTo>
                      <a:pt x="34048" y="90619"/>
                    </a:lnTo>
                    <a:cubicBezTo>
                      <a:pt x="34048" y="117069"/>
                      <a:pt x="39850" y="127220"/>
                      <a:pt x="60107" y="127220"/>
                    </a:cubicBezTo>
                    <a:cubicBezTo>
                      <a:pt x="76085" y="127220"/>
                      <a:pt x="86452" y="115485"/>
                      <a:pt x="91682" y="108035"/>
                    </a:cubicBezTo>
                    <a:lnTo>
                      <a:pt x="91682" y="0"/>
                    </a:lnTo>
                    <a:lnTo>
                      <a:pt x="125731" y="0"/>
                    </a:lnTo>
                    <a:lnTo>
                      <a:pt x="125731" y="123029"/>
                    </a:lnTo>
                    <a:cubicBezTo>
                      <a:pt x="125731" y="128151"/>
                      <a:pt x="126967" y="144915"/>
                      <a:pt x="127252" y="150038"/>
                    </a:cubicBezTo>
                    <a:lnTo>
                      <a:pt x="99957" y="150038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FA5C5029-B916-06F3-F720-4137A3776FDD}"/>
                  </a:ext>
                </a:extLst>
              </p:cNvPr>
              <p:cNvSpPr/>
              <p:nvPr/>
            </p:nvSpPr>
            <p:spPr>
              <a:xfrm>
                <a:off x="6980013" y="3351140"/>
                <a:ext cx="93204" cy="154228"/>
              </a:xfrm>
              <a:custGeom>
                <a:avLst/>
                <a:gdLst>
                  <a:gd name="connsiteX0" fmla="*/ 83123 w 93204"/>
                  <a:gd name="connsiteY0" fmla="*/ 37160 h 154228"/>
                  <a:gd name="connsiteX1" fmla="*/ 68381 w 93204"/>
                  <a:gd name="connsiteY1" fmla="*/ 32690 h 154228"/>
                  <a:gd name="connsiteX2" fmla="*/ 35570 w 93204"/>
                  <a:gd name="connsiteY2" fmla="*/ 56066 h 154228"/>
                  <a:gd name="connsiteX3" fmla="*/ 35570 w 93204"/>
                  <a:gd name="connsiteY3" fmla="*/ 154229 h 154228"/>
                  <a:gd name="connsiteX4" fmla="*/ 1521 w 93204"/>
                  <a:gd name="connsiteY4" fmla="*/ 154229 h 154228"/>
                  <a:gd name="connsiteX5" fmla="*/ 1521 w 93204"/>
                  <a:gd name="connsiteY5" fmla="*/ 32410 h 154228"/>
                  <a:gd name="connsiteX6" fmla="*/ 0 w 93204"/>
                  <a:gd name="connsiteY6" fmla="*/ 4191 h 154228"/>
                  <a:gd name="connsiteX7" fmla="*/ 26059 w 93204"/>
                  <a:gd name="connsiteY7" fmla="*/ 4191 h 154228"/>
                  <a:gd name="connsiteX8" fmla="*/ 28817 w 93204"/>
                  <a:gd name="connsiteY8" fmla="*/ 29710 h 154228"/>
                  <a:gd name="connsiteX9" fmla="*/ 77892 w 93204"/>
                  <a:gd name="connsiteY9" fmla="*/ 0 h 154228"/>
                  <a:gd name="connsiteX10" fmla="*/ 93204 w 93204"/>
                  <a:gd name="connsiteY10" fmla="*/ 2421 h 154228"/>
                  <a:gd name="connsiteX11" fmla="*/ 83123 w 93204"/>
                  <a:gd name="connsiteY11" fmla="*/ 37253 h 154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3204" h="154228">
                    <a:moveTo>
                      <a:pt x="83123" y="37160"/>
                    </a:moveTo>
                    <a:cubicBezTo>
                      <a:pt x="78177" y="34180"/>
                      <a:pt x="73898" y="32690"/>
                      <a:pt x="68381" y="32690"/>
                    </a:cubicBezTo>
                    <a:cubicBezTo>
                      <a:pt x="53640" y="32690"/>
                      <a:pt x="44129" y="42934"/>
                      <a:pt x="35570" y="56066"/>
                    </a:cubicBezTo>
                    <a:lnTo>
                      <a:pt x="35570" y="154229"/>
                    </a:lnTo>
                    <a:lnTo>
                      <a:pt x="1521" y="154229"/>
                    </a:lnTo>
                    <a:lnTo>
                      <a:pt x="1521" y="32410"/>
                    </a:lnTo>
                    <a:cubicBezTo>
                      <a:pt x="1521" y="27288"/>
                      <a:pt x="285" y="9313"/>
                      <a:pt x="0" y="4191"/>
                    </a:cubicBezTo>
                    <a:lnTo>
                      <a:pt x="26059" y="4191"/>
                    </a:lnTo>
                    <a:lnTo>
                      <a:pt x="28817" y="29710"/>
                    </a:lnTo>
                    <a:cubicBezTo>
                      <a:pt x="37091" y="14063"/>
                      <a:pt x="51452" y="0"/>
                      <a:pt x="77892" y="0"/>
                    </a:cubicBezTo>
                    <a:cubicBezTo>
                      <a:pt x="83123" y="0"/>
                      <a:pt x="88924" y="931"/>
                      <a:pt x="93204" y="2421"/>
                    </a:cubicBezTo>
                    <a:lnTo>
                      <a:pt x="83123" y="37253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81D0F73F-B746-FB62-330C-998E663F954A}"/>
                  </a:ext>
                </a:extLst>
              </p:cNvPr>
              <p:cNvSpPr/>
              <p:nvPr/>
            </p:nvSpPr>
            <p:spPr>
              <a:xfrm>
                <a:off x="7192956" y="3351140"/>
                <a:ext cx="218744" cy="154321"/>
              </a:xfrm>
              <a:custGeom>
                <a:avLst/>
                <a:gdLst>
                  <a:gd name="connsiteX0" fmla="*/ 184982 w 218744"/>
                  <a:gd name="connsiteY0" fmla="*/ 154229 h 154321"/>
                  <a:gd name="connsiteX1" fmla="*/ 184982 w 218744"/>
                  <a:gd name="connsiteY1" fmla="*/ 67242 h 154321"/>
                  <a:gd name="connsiteX2" fmla="*/ 157972 w 218744"/>
                  <a:gd name="connsiteY2" fmla="*/ 27288 h 154321"/>
                  <a:gd name="connsiteX3" fmla="*/ 126682 w 218744"/>
                  <a:gd name="connsiteY3" fmla="*/ 47405 h 154321"/>
                  <a:gd name="connsiteX4" fmla="*/ 127252 w 218744"/>
                  <a:gd name="connsiteY4" fmla="*/ 57277 h 154321"/>
                  <a:gd name="connsiteX5" fmla="*/ 127252 w 218744"/>
                  <a:gd name="connsiteY5" fmla="*/ 154229 h 154321"/>
                  <a:gd name="connsiteX6" fmla="*/ 93204 w 218744"/>
                  <a:gd name="connsiteY6" fmla="*/ 154229 h 154321"/>
                  <a:gd name="connsiteX7" fmla="*/ 93204 w 218744"/>
                  <a:gd name="connsiteY7" fmla="*/ 67522 h 154321"/>
                  <a:gd name="connsiteX8" fmla="*/ 66194 w 218744"/>
                  <a:gd name="connsiteY8" fmla="*/ 27288 h 154321"/>
                  <a:gd name="connsiteX9" fmla="*/ 35570 w 218744"/>
                  <a:gd name="connsiteY9" fmla="*/ 47405 h 154321"/>
                  <a:gd name="connsiteX10" fmla="*/ 35570 w 218744"/>
                  <a:gd name="connsiteY10" fmla="*/ 154229 h 154321"/>
                  <a:gd name="connsiteX11" fmla="*/ 1522 w 218744"/>
                  <a:gd name="connsiteY11" fmla="*/ 154229 h 154321"/>
                  <a:gd name="connsiteX12" fmla="*/ 1522 w 218744"/>
                  <a:gd name="connsiteY12" fmla="*/ 31200 h 154321"/>
                  <a:gd name="connsiteX13" fmla="*/ 0 w 218744"/>
                  <a:gd name="connsiteY13" fmla="*/ 4191 h 154321"/>
                  <a:gd name="connsiteX14" fmla="*/ 26630 w 218744"/>
                  <a:gd name="connsiteY14" fmla="*/ 4191 h 154321"/>
                  <a:gd name="connsiteX15" fmla="*/ 29958 w 218744"/>
                  <a:gd name="connsiteY15" fmla="*/ 22818 h 154321"/>
                  <a:gd name="connsiteX16" fmla="*/ 72281 w 218744"/>
                  <a:gd name="connsiteY16" fmla="*/ 0 h 154321"/>
                  <a:gd name="connsiteX17" fmla="*/ 118217 w 218744"/>
                  <a:gd name="connsiteY17" fmla="*/ 24028 h 154321"/>
                  <a:gd name="connsiteX18" fmla="*/ 164154 w 218744"/>
                  <a:gd name="connsiteY18" fmla="*/ 0 h 154321"/>
                  <a:gd name="connsiteX19" fmla="*/ 218745 w 218744"/>
                  <a:gd name="connsiteY19" fmla="*/ 68453 h 154321"/>
                  <a:gd name="connsiteX20" fmla="*/ 218745 w 218744"/>
                  <a:gd name="connsiteY20" fmla="*/ 154322 h 154321"/>
                  <a:gd name="connsiteX21" fmla="*/ 184697 w 218744"/>
                  <a:gd name="connsiteY21" fmla="*/ 154322 h 1543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18744" h="154321">
                    <a:moveTo>
                      <a:pt x="184982" y="154229"/>
                    </a:moveTo>
                    <a:lnTo>
                      <a:pt x="184982" y="67242"/>
                    </a:lnTo>
                    <a:cubicBezTo>
                      <a:pt x="184982" y="42655"/>
                      <a:pt x="179180" y="27288"/>
                      <a:pt x="157972" y="27288"/>
                    </a:cubicBezTo>
                    <a:cubicBezTo>
                      <a:pt x="144181" y="27288"/>
                      <a:pt x="133719" y="37160"/>
                      <a:pt x="126682" y="47405"/>
                    </a:cubicBezTo>
                    <a:cubicBezTo>
                      <a:pt x="126967" y="50106"/>
                      <a:pt x="127252" y="54297"/>
                      <a:pt x="127252" y="57277"/>
                    </a:cubicBezTo>
                    <a:lnTo>
                      <a:pt x="127252" y="154229"/>
                    </a:lnTo>
                    <a:lnTo>
                      <a:pt x="93204" y="154229"/>
                    </a:lnTo>
                    <a:lnTo>
                      <a:pt x="93204" y="67522"/>
                    </a:lnTo>
                    <a:cubicBezTo>
                      <a:pt x="93204" y="41724"/>
                      <a:pt x="88639" y="27288"/>
                      <a:pt x="66194" y="27288"/>
                    </a:cubicBezTo>
                    <a:cubicBezTo>
                      <a:pt x="53355" y="27288"/>
                      <a:pt x="42322" y="38092"/>
                      <a:pt x="35570" y="47405"/>
                    </a:cubicBezTo>
                    <a:lnTo>
                      <a:pt x="35570" y="154229"/>
                    </a:lnTo>
                    <a:lnTo>
                      <a:pt x="1522" y="154229"/>
                    </a:lnTo>
                    <a:lnTo>
                      <a:pt x="1522" y="31200"/>
                    </a:lnTo>
                    <a:cubicBezTo>
                      <a:pt x="1522" y="26077"/>
                      <a:pt x="285" y="9313"/>
                      <a:pt x="0" y="4191"/>
                    </a:cubicBezTo>
                    <a:lnTo>
                      <a:pt x="26630" y="4191"/>
                    </a:lnTo>
                    <a:lnTo>
                      <a:pt x="29958" y="22818"/>
                    </a:lnTo>
                    <a:cubicBezTo>
                      <a:pt x="40991" y="9872"/>
                      <a:pt x="55067" y="0"/>
                      <a:pt x="72281" y="0"/>
                    </a:cubicBezTo>
                    <a:cubicBezTo>
                      <a:pt x="96153" y="0"/>
                      <a:pt x="109087" y="9034"/>
                      <a:pt x="118217" y="24028"/>
                    </a:cubicBezTo>
                    <a:cubicBezTo>
                      <a:pt x="128013" y="11083"/>
                      <a:pt x="142755" y="0"/>
                      <a:pt x="164154" y="0"/>
                    </a:cubicBezTo>
                    <a:cubicBezTo>
                      <a:pt x="202481" y="0"/>
                      <a:pt x="218745" y="20676"/>
                      <a:pt x="218745" y="68453"/>
                    </a:cubicBezTo>
                    <a:lnTo>
                      <a:pt x="218745" y="154322"/>
                    </a:lnTo>
                    <a:lnTo>
                      <a:pt x="184697" y="15432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DC3B1801-1CB4-02A9-C876-0FDD68C66BC5}"/>
                  </a:ext>
                </a:extLst>
              </p:cNvPr>
              <p:cNvSpPr/>
              <p:nvPr/>
            </p:nvSpPr>
            <p:spPr>
              <a:xfrm>
                <a:off x="7454879" y="3289300"/>
                <a:ext cx="36425" cy="216069"/>
              </a:xfrm>
              <a:custGeom>
                <a:avLst/>
                <a:gdLst>
                  <a:gd name="connsiteX0" fmla="*/ 0 w 36425"/>
                  <a:gd name="connsiteY0" fmla="*/ 32969 h 216069"/>
                  <a:gd name="connsiteX1" fmla="*/ 0 w 36425"/>
                  <a:gd name="connsiteY1" fmla="*/ 0 h 216069"/>
                  <a:gd name="connsiteX2" fmla="*/ 36426 w 36425"/>
                  <a:gd name="connsiteY2" fmla="*/ 0 h 216069"/>
                  <a:gd name="connsiteX3" fmla="*/ 36426 w 36425"/>
                  <a:gd name="connsiteY3" fmla="*/ 32969 h 216069"/>
                  <a:gd name="connsiteX4" fmla="*/ 0 w 36425"/>
                  <a:gd name="connsiteY4" fmla="*/ 32969 h 216069"/>
                  <a:gd name="connsiteX5" fmla="*/ 1236 w 36425"/>
                  <a:gd name="connsiteY5" fmla="*/ 216069 h 216069"/>
                  <a:gd name="connsiteX6" fmla="*/ 1236 w 36425"/>
                  <a:gd name="connsiteY6" fmla="*/ 66032 h 216069"/>
                  <a:gd name="connsiteX7" fmla="*/ 35284 w 36425"/>
                  <a:gd name="connsiteY7" fmla="*/ 66032 h 216069"/>
                  <a:gd name="connsiteX8" fmla="*/ 35284 w 36425"/>
                  <a:gd name="connsiteY8" fmla="*/ 216069 h 216069"/>
                  <a:gd name="connsiteX9" fmla="*/ 1236 w 36425"/>
                  <a:gd name="connsiteY9" fmla="*/ 216069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425" h="216069">
                    <a:moveTo>
                      <a:pt x="0" y="32969"/>
                    </a:moveTo>
                    <a:lnTo>
                      <a:pt x="0" y="0"/>
                    </a:lnTo>
                    <a:lnTo>
                      <a:pt x="36426" y="0"/>
                    </a:lnTo>
                    <a:lnTo>
                      <a:pt x="36426" y="32969"/>
                    </a:lnTo>
                    <a:lnTo>
                      <a:pt x="0" y="32969"/>
                    </a:lnTo>
                    <a:close/>
                    <a:moveTo>
                      <a:pt x="1236" y="216069"/>
                    </a:moveTo>
                    <a:lnTo>
                      <a:pt x="1236" y="66032"/>
                    </a:lnTo>
                    <a:lnTo>
                      <a:pt x="35284" y="66032"/>
                    </a:lnTo>
                    <a:lnTo>
                      <a:pt x="35284" y="216069"/>
                    </a:lnTo>
                    <a:lnTo>
                      <a:pt x="1236" y="21606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7E8479D0-DE74-D052-30B8-F1832BD63F7C}"/>
                  </a:ext>
                </a:extLst>
              </p:cNvPr>
              <p:cNvSpPr/>
              <p:nvPr/>
            </p:nvSpPr>
            <p:spPr>
              <a:xfrm>
                <a:off x="7520502" y="3351326"/>
                <a:ext cx="120689" cy="157954"/>
              </a:xfrm>
              <a:custGeom>
                <a:avLst/>
                <a:gdLst>
                  <a:gd name="connsiteX0" fmla="*/ 61914 w 120689"/>
                  <a:gd name="connsiteY0" fmla="*/ 157954 h 157954"/>
                  <a:gd name="connsiteX1" fmla="*/ 0 w 120689"/>
                  <a:gd name="connsiteY1" fmla="*/ 139048 h 157954"/>
                  <a:gd name="connsiteX2" fmla="*/ 15598 w 120689"/>
                  <a:gd name="connsiteY2" fmla="*/ 115299 h 157954"/>
                  <a:gd name="connsiteX3" fmla="*/ 60678 w 120689"/>
                  <a:gd name="connsiteY3" fmla="*/ 131784 h 157954"/>
                  <a:gd name="connsiteX4" fmla="*/ 85786 w 120689"/>
                  <a:gd name="connsiteY4" fmla="*/ 115020 h 157954"/>
                  <a:gd name="connsiteX5" fmla="*/ 55732 w 120689"/>
                  <a:gd name="connsiteY5" fmla="*/ 91271 h 157954"/>
                  <a:gd name="connsiteX6" fmla="*/ 6372 w 120689"/>
                  <a:gd name="connsiteY6" fmla="*/ 44145 h 157954"/>
                  <a:gd name="connsiteX7" fmla="*/ 64577 w 120689"/>
                  <a:gd name="connsiteY7" fmla="*/ 0 h 157954"/>
                  <a:gd name="connsiteX8" fmla="*/ 118788 w 120689"/>
                  <a:gd name="connsiteY8" fmla="*/ 16205 h 157954"/>
                  <a:gd name="connsiteX9" fmla="*/ 104427 w 120689"/>
                  <a:gd name="connsiteY9" fmla="*/ 39302 h 157954"/>
                  <a:gd name="connsiteX10" fmla="*/ 65528 w 120689"/>
                  <a:gd name="connsiteY10" fmla="*/ 26077 h 157954"/>
                  <a:gd name="connsiteX11" fmla="*/ 41276 w 120689"/>
                  <a:gd name="connsiteY11" fmla="*/ 41724 h 157954"/>
                  <a:gd name="connsiteX12" fmla="*/ 75895 w 120689"/>
                  <a:gd name="connsiteY12" fmla="*/ 64821 h 157954"/>
                  <a:gd name="connsiteX13" fmla="*/ 120690 w 120689"/>
                  <a:gd name="connsiteY13" fmla="*/ 113716 h 157954"/>
                  <a:gd name="connsiteX14" fmla="*/ 61819 w 120689"/>
                  <a:gd name="connsiteY14" fmla="*/ 157861 h 157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0689" h="157954">
                    <a:moveTo>
                      <a:pt x="61914" y="157954"/>
                    </a:moveTo>
                    <a:cubicBezTo>
                      <a:pt x="33097" y="157954"/>
                      <a:pt x="16263" y="149572"/>
                      <a:pt x="0" y="139048"/>
                    </a:cubicBezTo>
                    <a:lnTo>
                      <a:pt x="15598" y="115299"/>
                    </a:lnTo>
                    <a:cubicBezTo>
                      <a:pt x="28817" y="124612"/>
                      <a:pt x="44129" y="131784"/>
                      <a:pt x="60678" y="131784"/>
                    </a:cubicBezTo>
                    <a:cubicBezTo>
                      <a:pt x="77226" y="131784"/>
                      <a:pt x="85786" y="124612"/>
                      <a:pt x="85786" y="115020"/>
                    </a:cubicBezTo>
                    <a:cubicBezTo>
                      <a:pt x="85786" y="101795"/>
                      <a:pt x="76941" y="96672"/>
                      <a:pt x="55732" y="91271"/>
                    </a:cubicBezTo>
                    <a:cubicBezTo>
                      <a:pt x="32146" y="85310"/>
                      <a:pt x="6372" y="73855"/>
                      <a:pt x="6372" y="44145"/>
                    </a:cubicBezTo>
                    <a:cubicBezTo>
                      <a:pt x="6372" y="16578"/>
                      <a:pt x="30244" y="0"/>
                      <a:pt x="64577" y="0"/>
                    </a:cubicBezTo>
                    <a:cubicBezTo>
                      <a:pt x="86356" y="0"/>
                      <a:pt x="101669" y="4191"/>
                      <a:pt x="118788" y="16205"/>
                    </a:cubicBezTo>
                    <a:lnTo>
                      <a:pt x="104427" y="39302"/>
                    </a:lnTo>
                    <a:cubicBezTo>
                      <a:pt x="91207" y="29430"/>
                      <a:pt x="74659" y="26077"/>
                      <a:pt x="65528" y="26077"/>
                    </a:cubicBezTo>
                    <a:cubicBezTo>
                      <a:pt x="48029" y="26077"/>
                      <a:pt x="41276" y="32410"/>
                      <a:pt x="41276" y="41724"/>
                    </a:cubicBezTo>
                    <a:cubicBezTo>
                      <a:pt x="41276" y="54669"/>
                      <a:pt x="52594" y="58488"/>
                      <a:pt x="75895" y="64821"/>
                    </a:cubicBezTo>
                    <a:cubicBezTo>
                      <a:pt x="95487" y="69943"/>
                      <a:pt x="120690" y="80095"/>
                      <a:pt x="120690" y="113716"/>
                    </a:cubicBezTo>
                    <a:cubicBezTo>
                      <a:pt x="120690" y="144915"/>
                      <a:pt x="90922" y="157861"/>
                      <a:pt x="61819" y="157861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13B1089A-9F88-A59A-742C-2E25B1ACE0CD}"/>
                  </a:ext>
                </a:extLst>
              </p:cNvPr>
              <p:cNvSpPr/>
              <p:nvPr/>
            </p:nvSpPr>
            <p:spPr>
              <a:xfrm>
                <a:off x="7658502" y="3351326"/>
                <a:ext cx="120689" cy="157954"/>
              </a:xfrm>
              <a:custGeom>
                <a:avLst/>
                <a:gdLst>
                  <a:gd name="connsiteX0" fmla="*/ 61914 w 120689"/>
                  <a:gd name="connsiteY0" fmla="*/ 157954 h 157954"/>
                  <a:gd name="connsiteX1" fmla="*/ 0 w 120689"/>
                  <a:gd name="connsiteY1" fmla="*/ 139048 h 157954"/>
                  <a:gd name="connsiteX2" fmla="*/ 15597 w 120689"/>
                  <a:gd name="connsiteY2" fmla="*/ 115299 h 157954"/>
                  <a:gd name="connsiteX3" fmla="*/ 60678 w 120689"/>
                  <a:gd name="connsiteY3" fmla="*/ 131784 h 157954"/>
                  <a:gd name="connsiteX4" fmla="*/ 85786 w 120689"/>
                  <a:gd name="connsiteY4" fmla="*/ 115020 h 157954"/>
                  <a:gd name="connsiteX5" fmla="*/ 55732 w 120689"/>
                  <a:gd name="connsiteY5" fmla="*/ 91271 h 157954"/>
                  <a:gd name="connsiteX6" fmla="*/ 6372 w 120689"/>
                  <a:gd name="connsiteY6" fmla="*/ 44145 h 157954"/>
                  <a:gd name="connsiteX7" fmla="*/ 64577 w 120689"/>
                  <a:gd name="connsiteY7" fmla="*/ 0 h 157954"/>
                  <a:gd name="connsiteX8" fmla="*/ 118788 w 120689"/>
                  <a:gd name="connsiteY8" fmla="*/ 16205 h 157954"/>
                  <a:gd name="connsiteX9" fmla="*/ 104427 w 120689"/>
                  <a:gd name="connsiteY9" fmla="*/ 39302 h 157954"/>
                  <a:gd name="connsiteX10" fmla="*/ 65528 w 120689"/>
                  <a:gd name="connsiteY10" fmla="*/ 26077 h 157954"/>
                  <a:gd name="connsiteX11" fmla="*/ 41276 w 120689"/>
                  <a:gd name="connsiteY11" fmla="*/ 41724 h 157954"/>
                  <a:gd name="connsiteX12" fmla="*/ 75895 w 120689"/>
                  <a:gd name="connsiteY12" fmla="*/ 64821 h 157954"/>
                  <a:gd name="connsiteX13" fmla="*/ 120690 w 120689"/>
                  <a:gd name="connsiteY13" fmla="*/ 113716 h 157954"/>
                  <a:gd name="connsiteX14" fmla="*/ 61819 w 120689"/>
                  <a:gd name="connsiteY14" fmla="*/ 157861 h 157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0689" h="157954">
                    <a:moveTo>
                      <a:pt x="61914" y="157954"/>
                    </a:moveTo>
                    <a:cubicBezTo>
                      <a:pt x="33097" y="157954"/>
                      <a:pt x="16263" y="149572"/>
                      <a:pt x="0" y="139048"/>
                    </a:cubicBezTo>
                    <a:lnTo>
                      <a:pt x="15597" y="115299"/>
                    </a:lnTo>
                    <a:cubicBezTo>
                      <a:pt x="28817" y="124612"/>
                      <a:pt x="44129" y="131784"/>
                      <a:pt x="60678" y="131784"/>
                    </a:cubicBezTo>
                    <a:cubicBezTo>
                      <a:pt x="77226" y="131784"/>
                      <a:pt x="85786" y="124612"/>
                      <a:pt x="85786" y="115020"/>
                    </a:cubicBezTo>
                    <a:cubicBezTo>
                      <a:pt x="85786" y="101795"/>
                      <a:pt x="76941" y="96672"/>
                      <a:pt x="55732" y="91271"/>
                    </a:cubicBezTo>
                    <a:cubicBezTo>
                      <a:pt x="32146" y="85310"/>
                      <a:pt x="6372" y="73855"/>
                      <a:pt x="6372" y="44145"/>
                    </a:cubicBezTo>
                    <a:cubicBezTo>
                      <a:pt x="6372" y="16578"/>
                      <a:pt x="30244" y="0"/>
                      <a:pt x="64577" y="0"/>
                    </a:cubicBezTo>
                    <a:cubicBezTo>
                      <a:pt x="86356" y="0"/>
                      <a:pt x="101669" y="4191"/>
                      <a:pt x="118788" y="16205"/>
                    </a:cubicBezTo>
                    <a:lnTo>
                      <a:pt x="104427" y="39302"/>
                    </a:lnTo>
                    <a:cubicBezTo>
                      <a:pt x="91207" y="29430"/>
                      <a:pt x="74659" y="26077"/>
                      <a:pt x="65528" y="26077"/>
                    </a:cubicBezTo>
                    <a:cubicBezTo>
                      <a:pt x="48029" y="26077"/>
                      <a:pt x="41276" y="32410"/>
                      <a:pt x="41276" y="41724"/>
                    </a:cubicBezTo>
                    <a:cubicBezTo>
                      <a:pt x="41276" y="54669"/>
                      <a:pt x="52594" y="58488"/>
                      <a:pt x="75895" y="64821"/>
                    </a:cubicBezTo>
                    <a:cubicBezTo>
                      <a:pt x="95487" y="69943"/>
                      <a:pt x="120690" y="80095"/>
                      <a:pt x="120690" y="113716"/>
                    </a:cubicBezTo>
                    <a:cubicBezTo>
                      <a:pt x="120690" y="144915"/>
                      <a:pt x="90922" y="157861"/>
                      <a:pt x="61819" y="157861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D445172E-8231-445A-4A88-B5E4F216E7BA}"/>
                  </a:ext>
                </a:extLst>
              </p:cNvPr>
              <p:cNvSpPr/>
              <p:nvPr/>
            </p:nvSpPr>
            <p:spPr>
              <a:xfrm>
                <a:off x="7812954" y="3289300"/>
                <a:ext cx="36425" cy="216069"/>
              </a:xfrm>
              <a:custGeom>
                <a:avLst/>
                <a:gdLst>
                  <a:gd name="connsiteX0" fmla="*/ 0 w 36425"/>
                  <a:gd name="connsiteY0" fmla="*/ 32969 h 216069"/>
                  <a:gd name="connsiteX1" fmla="*/ 0 w 36425"/>
                  <a:gd name="connsiteY1" fmla="*/ 0 h 216069"/>
                  <a:gd name="connsiteX2" fmla="*/ 36426 w 36425"/>
                  <a:gd name="connsiteY2" fmla="*/ 0 h 216069"/>
                  <a:gd name="connsiteX3" fmla="*/ 36426 w 36425"/>
                  <a:gd name="connsiteY3" fmla="*/ 32969 h 216069"/>
                  <a:gd name="connsiteX4" fmla="*/ 0 w 36425"/>
                  <a:gd name="connsiteY4" fmla="*/ 32969 h 216069"/>
                  <a:gd name="connsiteX5" fmla="*/ 1236 w 36425"/>
                  <a:gd name="connsiteY5" fmla="*/ 216069 h 216069"/>
                  <a:gd name="connsiteX6" fmla="*/ 1236 w 36425"/>
                  <a:gd name="connsiteY6" fmla="*/ 66032 h 216069"/>
                  <a:gd name="connsiteX7" fmla="*/ 35284 w 36425"/>
                  <a:gd name="connsiteY7" fmla="*/ 66032 h 216069"/>
                  <a:gd name="connsiteX8" fmla="*/ 35284 w 36425"/>
                  <a:gd name="connsiteY8" fmla="*/ 216069 h 216069"/>
                  <a:gd name="connsiteX9" fmla="*/ 1236 w 36425"/>
                  <a:gd name="connsiteY9" fmla="*/ 216069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425" h="216069">
                    <a:moveTo>
                      <a:pt x="0" y="32969"/>
                    </a:moveTo>
                    <a:lnTo>
                      <a:pt x="0" y="0"/>
                    </a:lnTo>
                    <a:lnTo>
                      <a:pt x="36426" y="0"/>
                    </a:lnTo>
                    <a:lnTo>
                      <a:pt x="36426" y="32969"/>
                    </a:lnTo>
                    <a:lnTo>
                      <a:pt x="0" y="32969"/>
                    </a:lnTo>
                    <a:close/>
                    <a:moveTo>
                      <a:pt x="1236" y="216069"/>
                    </a:moveTo>
                    <a:lnTo>
                      <a:pt x="1236" y="66032"/>
                    </a:lnTo>
                    <a:lnTo>
                      <a:pt x="35284" y="66032"/>
                    </a:lnTo>
                    <a:lnTo>
                      <a:pt x="35284" y="216069"/>
                    </a:lnTo>
                    <a:lnTo>
                      <a:pt x="1236" y="21606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1E31C2C6-581C-2149-75D1-BB190E11DDBC}"/>
                  </a:ext>
                </a:extLst>
              </p:cNvPr>
              <p:cNvSpPr/>
              <p:nvPr/>
            </p:nvSpPr>
            <p:spPr>
              <a:xfrm>
                <a:off x="7884664" y="3351140"/>
                <a:ext cx="147795" cy="158419"/>
              </a:xfrm>
              <a:custGeom>
                <a:avLst/>
                <a:gdLst>
                  <a:gd name="connsiteX0" fmla="*/ 73898 w 147795"/>
                  <a:gd name="connsiteY0" fmla="*/ 158420 h 158419"/>
                  <a:gd name="connsiteX1" fmla="*/ 0 w 147795"/>
                  <a:gd name="connsiteY1" fmla="*/ 78605 h 158419"/>
                  <a:gd name="connsiteX2" fmla="*/ 73898 w 147795"/>
                  <a:gd name="connsiteY2" fmla="*/ 0 h 158419"/>
                  <a:gd name="connsiteX3" fmla="*/ 147795 w 147795"/>
                  <a:gd name="connsiteY3" fmla="*/ 78605 h 158419"/>
                  <a:gd name="connsiteX4" fmla="*/ 73898 w 147795"/>
                  <a:gd name="connsiteY4" fmla="*/ 158420 h 158419"/>
                  <a:gd name="connsiteX5" fmla="*/ 73898 w 147795"/>
                  <a:gd name="connsiteY5" fmla="*/ 26357 h 158419"/>
                  <a:gd name="connsiteX6" fmla="*/ 34714 w 147795"/>
                  <a:gd name="connsiteY6" fmla="*/ 78605 h 158419"/>
                  <a:gd name="connsiteX7" fmla="*/ 73898 w 147795"/>
                  <a:gd name="connsiteY7" fmla="*/ 132063 h 158419"/>
                  <a:gd name="connsiteX8" fmla="*/ 113081 w 147795"/>
                  <a:gd name="connsiteY8" fmla="*/ 78605 h 158419"/>
                  <a:gd name="connsiteX9" fmla="*/ 73898 w 147795"/>
                  <a:gd name="connsiteY9" fmla="*/ 26357 h 158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7795" h="158419">
                    <a:moveTo>
                      <a:pt x="73898" y="158420"/>
                    </a:moveTo>
                    <a:cubicBezTo>
                      <a:pt x="26725" y="158420"/>
                      <a:pt x="0" y="124799"/>
                      <a:pt x="0" y="78605"/>
                    </a:cubicBezTo>
                    <a:cubicBezTo>
                      <a:pt x="0" y="32410"/>
                      <a:pt x="27581" y="0"/>
                      <a:pt x="73898" y="0"/>
                    </a:cubicBezTo>
                    <a:cubicBezTo>
                      <a:pt x="120214" y="0"/>
                      <a:pt x="147795" y="32410"/>
                      <a:pt x="147795" y="78605"/>
                    </a:cubicBezTo>
                    <a:cubicBezTo>
                      <a:pt x="147795" y="124799"/>
                      <a:pt x="120214" y="158420"/>
                      <a:pt x="73898" y="158420"/>
                    </a:cubicBezTo>
                    <a:close/>
                    <a:moveTo>
                      <a:pt x="73898" y="26357"/>
                    </a:moveTo>
                    <a:cubicBezTo>
                      <a:pt x="47838" y="26357"/>
                      <a:pt x="34714" y="47405"/>
                      <a:pt x="34714" y="78605"/>
                    </a:cubicBezTo>
                    <a:cubicBezTo>
                      <a:pt x="34714" y="109804"/>
                      <a:pt x="48504" y="132063"/>
                      <a:pt x="73898" y="132063"/>
                    </a:cubicBezTo>
                    <a:cubicBezTo>
                      <a:pt x="99291" y="132063"/>
                      <a:pt x="113081" y="109897"/>
                      <a:pt x="113081" y="78605"/>
                    </a:cubicBezTo>
                    <a:cubicBezTo>
                      <a:pt x="113081" y="47312"/>
                      <a:pt x="99006" y="26357"/>
                      <a:pt x="73898" y="26357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BC09C183-F5A8-636E-B18A-A7CAD3E69435}"/>
                  </a:ext>
                </a:extLst>
              </p:cNvPr>
              <p:cNvSpPr/>
              <p:nvPr/>
            </p:nvSpPr>
            <p:spPr>
              <a:xfrm>
                <a:off x="8066222" y="3351140"/>
                <a:ext cx="130105" cy="154228"/>
              </a:xfrm>
              <a:custGeom>
                <a:avLst/>
                <a:gdLst>
                  <a:gd name="connsiteX0" fmla="*/ 96248 w 130105"/>
                  <a:gd name="connsiteY0" fmla="*/ 154229 h 154228"/>
                  <a:gd name="connsiteX1" fmla="*/ 96248 w 130105"/>
                  <a:gd name="connsiteY1" fmla="*/ 67242 h 154228"/>
                  <a:gd name="connsiteX2" fmla="*/ 67716 w 130105"/>
                  <a:gd name="connsiteY2" fmla="*/ 27288 h 154228"/>
                  <a:gd name="connsiteX3" fmla="*/ 35570 w 130105"/>
                  <a:gd name="connsiteY3" fmla="*/ 47684 h 154228"/>
                  <a:gd name="connsiteX4" fmla="*/ 35570 w 130105"/>
                  <a:gd name="connsiteY4" fmla="*/ 154229 h 154228"/>
                  <a:gd name="connsiteX5" fmla="*/ 1522 w 130105"/>
                  <a:gd name="connsiteY5" fmla="*/ 154229 h 154228"/>
                  <a:gd name="connsiteX6" fmla="*/ 1522 w 130105"/>
                  <a:gd name="connsiteY6" fmla="*/ 31200 h 154228"/>
                  <a:gd name="connsiteX7" fmla="*/ 0 w 130105"/>
                  <a:gd name="connsiteY7" fmla="*/ 4191 h 154228"/>
                  <a:gd name="connsiteX8" fmla="*/ 26630 w 130105"/>
                  <a:gd name="connsiteY8" fmla="*/ 4191 h 154228"/>
                  <a:gd name="connsiteX9" fmla="*/ 29958 w 130105"/>
                  <a:gd name="connsiteY9" fmla="*/ 23376 h 154228"/>
                  <a:gd name="connsiteX10" fmla="*/ 75895 w 130105"/>
                  <a:gd name="connsiteY10" fmla="*/ 0 h 154228"/>
                  <a:gd name="connsiteX11" fmla="*/ 130105 w 130105"/>
                  <a:gd name="connsiteY11" fmla="*/ 69291 h 154228"/>
                  <a:gd name="connsiteX12" fmla="*/ 130105 w 130105"/>
                  <a:gd name="connsiteY12" fmla="*/ 154229 h 154228"/>
                  <a:gd name="connsiteX13" fmla="*/ 96057 w 130105"/>
                  <a:gd name="connsiteY13" fmla="*/ 154229 h 154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0105" h="154228">
                    <a:moveTo>
                      <a:pt x="96248" y="154229"/>
                    </a:moveTo>
                    <a:lnTo>
                      <a:pt x="96248" y="67242"/>
                    </a:lnTo>
                    <a:cubicBezTo>
                      <a:pt x="96248" y="42934"/>
                      <a:pt x="91017" y="27288"/>
                      <a:pt x="67716" y="27288"/>
                    </a:cubicBezTo>
                    <a:cubicBezTo>
                      <a:pt x="53925" y="27288"/>
                      <a:pt x="43178" y="37533"/>
                      <a:pt x="35570" y="47684"/>
                    </a:cubicBezTo>
                    <a:lnTo>
                      <a:pt x="35570" y="154229"/>
                    </a:lnTo>
                    <a:lnTo>
                      <a:pt x="1522" y="154229"/>
                    </a:lnTo>
                    <a:lnTo>
                      <a:pt x="1522" y="31200"/>
                    </a:lnTo>
                    <a:cubicBezTo>
                      <a:pt x="1522" y="26077"/>
                      <a:pt x="285" y="9313"/>
                      <a:pt x="0" y="4191"/>
                    </a:cubicBezTo>
                    <a:lnTo>
                      <a:pt x="26630" y="4191"/>
                    </a:lnTo>
                    <a:lnTo>
                      <a:pt x="29958" y="23376"/>
                    </a:lnTo>
                    <a:cubicBezTo>
                      <a:pt x="39184" y="10803"/>
                      <a:pt x="54781" y="0"/>
                      <a:pt x="75895" y="0"/>
                    </a:cubicBezTo>
                    <a:cubicBezTo>
                      <a:pt x="115459" y="0"/>
                      <a:pt x="130105" y="21048"/>
                      <a:pt x="130105" y="69291"/>
                    </a:cubicBezTo>
                    <a:lnTo>
                      <a:pt x="130105" y="154229"/>
                    </a:lnTo>
                    <a:lnTo>
                      <a:pt x="96057" y="15422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162394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Farmin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BE83AA1A-71EF-9FB5-1CF9-F477E3FB82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406539"/>
            <a:ext cx="12192000" cy="5451462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71DCE909-52C0-5682-97AF-DF551C876A37}"/>
              </a:ext>
            </a:extLst>
          </p:cNvPr>
          <p:cNvSpPr/>
          <p:nvPr userDrawn="1"/>
        </p:nvSpPr>
        <p:spPr>
          <a:xfrm>
            <a:off x="0" y="6210000"/>
            <a:ext cx="12192000" cy="64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0"/>
                </a:schemeClr>
              </a:gs>
              <a:gs pos="0">
                <a:schemeClr val="tx1">
                  <a:alpha val="4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641DD1-7679-677C-E5F7-106CA2181E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3678" y="2276475"/>
            <a:ext cx="10801350" cy="2305050"/>
          </a:xfrm>
          <a:noFill/>
        </p:spPr>
        <p:txBody>
          <a:bodyPr anchor="b" anchorCtr="0">
            <a:noAutofit/>
          </a:bodyPr>
          <a:lstStyle>
            <a:lvl1pPr algn="l">
              <a:defRPr sz="5400" b="1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DK" dirty="0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D6AF788A-E08C-BD2E-6C5D-C8C5954A02D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7162" y="53134"/>
            <a:ext cx="1897200" cy="1044114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BB33BBA0-4572-0EFB-9D24-1C221E3044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2914" y="4972430"/>
            <a:ext cx="7632700" cy="307777"/>
          </a:xfrm>
        </p:spPr>
        <p:txBody>
          <a:bodyPr anchor="t" anchorCtr="0">
            <a:spAutoFit/>
          </a:bodyPr>
          <a:lstStyle>
            <a:lvl1pPr marL="0" indent="0" algn="l">
              <a:buNone/>
              <a:defRPr sz="20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DK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8DDA069-1327-124F-225A-A74D981CE0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98761"/>
            <a:ext cx="12192000" cy="307777"/>
          </a:xfrm>
          <a:prstGeom prst="rect">
            <a:avLst/>
          </a:prstGeom>
        </p:spPr>
      </p:pic>
      <p:grpSp>
        <p:nvGrpSpPr>
          <p:cNvPr id="3" name="Graphic 17">
            <a:extLst>
              <a:ext uri="{FF2B5EF4-FFF2-40B4-BE49-F238E27FC236}">
                <a16:creationId xmlns:a16="http://schemas.microsoft.com/office/drawing/2014/main" id="{0ABE9E66-B085-5980-D6AA-5097F6321D70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9103088" y="6458998"/>
            <a:ext cx="2646000" cy="177687"/>
            <a:chOff x="3994150" y="3289300"/>
            <a:chExt cx="4202178" cy="282193"/>
          </a:xfrm>
          <a:solidFill>
            <a:schemeClr val="bg1"/>
          </a:solidFill>
        </p:grpSpPr>
        <p:grpSp>
          <p:nvGrpSpPr>
            <p:cNvPr id="4" name="Graphic 17">
              <a:extLst>
                <a:ext uri="{FF2B5EF4-FFF2-40B4-BE49-F238E27FC236}">
                  <a16:creationId xmlns:a16="http://schemas.microsoft.com/office/drawing/2014/main" id="{64CE8E5E-21D2-8A43-68C7-ECF37B2A79BF}"/>
                </a:ext>
              </a:extLst>
            </p:cNvPr>
            <p:cNvGrpSpPr/>
            <p:nvPr/>
          </p:nvGrpSpPr>
          <p:grpSpPr>
            <a:xfrm>
              <a:off x="3994150" y="3289300"/>
              <a:ext cx="2355593" cy="276140"/>
              <a:chOff x="3994150" y="3289300"/>
              <a:chExt cx="2355593" cy="276140"/>
            </a:xfrm>
            <a:grpFill/>
          </p:grpSpPr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9380413A-F693-C78D-153A-3F3DB27EE46B}"/>
                  </a:ext>
                </a:extLst>
              </p:cNvPr>
              <p:cNvSpPr/>
              <p:nvPr/>
            </p:nvSpPr>
            <p:spPr>
              <a:xfrm>
                <a:off x="3994150" y="3293770"/>
                <a:ext cx="153596" cy="211598"/>
              </a:xfrm>
              <a:custGeom>
                <a:avLst/>
                <a:gdLst>
                  <a:gd name="connsiteX0" fmla="*/ 86452 w 153596"/>
                  <a:gd name="connsiteY0" fmla="*/ 16857 h 211598"/>
                  <a:gd name="connsiteX1" fmla="*/ 86452 w 153596"/>
                  <a:gd name="connsiteY1" fmla="*/ 211599 h 211598"/>
                  <a:gd name="connsiteX2" fmla="*/ 67145 w 153596"/>
                  <a:gd name="connsiteY2" fmla="*/ 211599 h 211598"/>
                  <a:gd name="connsiteX3" fmla="*/ 67145 w 153596"/>
                  <a:gd name="connsiteY3" fmla="*/ 16857 h 211598"/>
                  <a:gd name="connsiteX4" fmla="*/ 0 w 153596"/>
                  <a:gd name="connsiteY4" fmla="*/ 16857 h 211598"/>
                  <a:gd name="connsiteX5" fmla="*/ 0 w 153596"/>
                  <a:gd name="connsiteY5" fmla="*/ 0 h 211598"/>
                  <a:gd name="connsiteX6" fmla="*/ 153597 w 153596"/>
                  <a:gd name="connsiteY6" fmla="*/ 0 h 211598"/>
                  <a:gd name="connsiteX7" fmla="*/ 153597 w 153596"/>
                  <a:gd name="connsiteY7" fmla="*/ 16764 h 211598"/>
                  <a:gd name="connsiteX8" fmla="*/ 86452 w 153596"/>
                  <a:gd name="connsiteY8" fmla="*/ 16764 h 2115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3596" h="211598">
                    <a:moveTo>
                      <a:pt x="86452" y="16857"/>
                    </a:moveTo>
                    <a:lnTo>
                      <a:pt x="86452" y="211599"/>
                    </a:lnTo>
                    <a:lnTo>
                      <a:pt x="67145" y="211599"/>
                    </a:lnTo>
                    <a:lnTo>
                      <a:pt x="67145" y="16857"/>
                    </a:lnTo>
                    <a:lnTo>
                      <a:pt x="0" y="16857"/>
                    </a:lnTo>
                    <a:lnTo>
                      <a:pt x="0" y="0"/>
                    </a:lnTo>
                    <a:lnTo>
                      <a:pt x="153597" y="0"/>
                    </a:lnTo>
                    <a:lnTo>
                      <a:pt x="153597" y="16764"/>
                    </a:lnTo>
                    <a:lnTo>
                      <a:pt x="86452" y="16764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28861751-5028-A967-6EF3-EDA15A23A837}"/>
                  </a:ext>
                </a:extLst>
              </p:cNvPr>
              <p:cNvSpPr/>
              <p:nvPr/>
            </p:nvSpPr>
            <p:spPr>
              <a:xfrm>
                <a:off x="4182936" y="3289300"/>
                <a:ext cx="113461" cy="216162"/>
              </a:xfrm>
              <a:custGeom>
                <a:avLst/>
                <a:gdLst>
                  <a:gd name="connsiteX0" fmla="*/ 94726 w 113461"/>
                  <a:gd name="connsiteY0" fmla="*/ 216069 h 216162"/>
                  <a:gd name="connsiteX1" fmla="*/ 94726 w 113461"/>
                  <a:gd name="connsiteY1" fmla="*/ 120701 h 216162"/>
                  <a:gd name="connsiteX2" fmla="*/ 58586 w 113461"/>
                  <a:gd name="connsiteY2" fmla="*/ 78418 h 216162"/>
                  <a:gd name="connsiteX3" fmla="*/ 18736 w 113461"/>
                  <a:gd name="connsiteY3" fmla="*/ 102726 h 216162"/>
                  <a:gd name="connsiteX4" fmla="*/ 18736 w 113461"/>
                  <a:gd name="connsiteY4" fmla="*/ 216162 h 216162"/>
                  <a:gd name="connsiteX5" fmla="*/ 0 w 113461"/>
                  <a:gd name="connsiteY5" fmla="*/ 216162 h 216162"/>
                  <a:gd name="connsiteX6" fmla="*/ 0 w 113461"/>
                  <a:gd name="connsiteY6" fmla="*/ 0 h 216162"/>
                  <a:gd name="connsiteX7" fmla="*/ 18736 w 113461"/>
                  <a:gd name="connsiteY7" fmla="*/ 0 h 216162"/>
                  <a:gd name="connsiteX8" fmla="*/ 18736 w 113461"/>
                  <a:gd name="connsiteY8" fmla="*/ 84658 h 216162"/>
                  <a:gd name="connsiteX9" fmla="*/ 62580 w 113461"/>
                  <a:gd name="connsiteY9" fmla="*/ 62772 h 216162"/>
                  <a:gd name="connsiteX10" fmla="*/ 113462 w 113461"/>
                  <a:gd name="connsiteY10" fmla="*/ 122191 h 216162"/>
                  <a:gd name="connsiteX11" fmla="*/ 113462 w 113461"/>
                  <a:gd name="connsiteY11" fmla="*/ 216162 h 216162"/>
                  <a:gd name="connsiteX12" fmla="*/ 94726 w 113461"/>
                  <a:gd name="connsiteY12" fmla="*/ 216162 h 216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3461" h="216162">
                    <a:moveTo>
                      <a:pt x="94726" y="216069"/>
                    </a:moveTo>
                    <a:lnTo>
                      <a:pt x="94726" y="120701"/>
                    </a:lnTo>
                    <a:cubicBezTo>
                      <a:pt x="94726" y="93133"/>
                      <a:pt x="83694" y="78418"/>
                      <a:pt x="58586" y="78418"/>
                    </a:cubicBezTo>
                    <a:cubicBezTo>
                      <a:pt x="39850" y="78418"/>
                      <a:pt x="26725" y="90991"/>
                      <a:pt x="18736" y="102726"/>
                    </a:cubicBezTo>
                    <a:lnTo>
                      <a:pt x="18736" y="216162"/>
                    </a:lnTo>
                    <a:lnTo>
                      <a:pt x="0" y="216162"/>
                    </a:lnTo>
                    <a:lnTo>
                      <a:pt x="0" y="0"/>
                    </a:lnTo>
                    <a:lnTo>
                      <a:pt x="18736" y="0"/>
                    </a:lnTo>
                    <a:lnTo>
                      <a:pt x="18736" y="84658"/>
                    </a:lnTo>
                    <a:cubicBezTo>
                      <a:pt x="28532" y="71713"/>
                      <a:pt x="43844" y="62772"/>
                      <a:pt x="62580" y="62772"/>
                    </a:cubicBezTo>
                    <a:cubicBezTo>
                      <a:pt x="101193" y="62772"/>
                      <a:pt x="113462" y="86800"/>
                      <a:pt x="113462" y="122191"/>
                    </a:cubicBezTo>
                    <a:lnTo>
                      <a:pt x="113462" y="216162"/>
                    </a:lnTo>
                    <a:lnTo>
                      <a:pt x="94726" y="21616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9431464B-5441-068C-67A2-B628259EC5DE}"/>
                  </a:ext>
                </a:extLst>
              </p:cNvPr>
              <p:cNvSpPr/>
              <p:nvPr/>
            </p:nvSpPr>
            <p:spPr>
              <a:xfrm>
                <a:off x="4338434" y="3352071"/>
                <a:ext cx="128108" cy="156650"/>
              </a:xfrm>
              <a:custGeom>
                <a:avLst/>
                <a:gdLst>
                  <a:gd name="connsiteX0" fmla="*/ 19877 w 128108"/>
                  <a:gd name="connsiteY0" fmla="*/ 84006 h 156650"/>
                  <a:gd name="connsiteX1" fmla="*/ 70759 w 128108"/>
                  <a:gd name="connsiteY1" fmla="*/ 141004 h 156650"/>
                  <a:gd name="connsiteX2" fmla="*/ 113937 w 128108"/>
                  <a:gd name="connsiteY2" fmla="*/ 125730 h 156650"/>
                  <a:gd name="connsiteX3" fmla="*/ 123163 w 128108"/>
                  <a:gd name="connsiteY3" fmla="*/ 138303 h 156650"/>
                  <a:gd name="connsiteX4" fmla="*/ 70759 w 128108"/>
                  <a:gd name="connsiteY4" fmla="*/ 156650 h 156650"/>
                  <a:gd name="connsiteX5" fmla="*/ 0 w 128108"/>
                  <a:gd name="connsiteY5" fmla="*/ 79815 h 156650"/>
                  <a:gd name="connsiteX6" fmla="*/ 65623 w 128108"/>
                  <a:gd name="connsiteY6" fmla="*/ 0 h 156650"/>
                  <a:gd name="connsiteX7" fmla="*/ 128108 w 128108"/>
                  <a:gd name="connsiteY7" fmla="*/ 84006 h 156650"/>
                  <a:gd name="connsiteX8" fmla="*/ 19877 w 128108"/>
                  <a:gd name="connsiteY8" fmla="*/ 84006 h 156650"/>
                  <a:gd name="connsiteX9" fmla="*/ 65528 w 128108"/>
                  <a:gd name="connsiteY9" fmla="*/ 14994 h 156650"/>
                  <a:gd name="connsiteX10" fmla="*/ 19877 w 128108"/>
                  <a:gd name="connsiteY10" fmla="*/ 69012 h 156650"/>
                  <a:gd name="connsiteX11" fmla="*/ 108802 w 128108"/>
                  <a:gd name="connsiteY11" fmla="*/ 69012 h 156650"/>
                  <a:gd name="connsiteX12" fmla="*/ 65623 w 128108"/>
                  <a:gd name="connsiteY12" fmla="*/ 14994 h 156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8108" h="156650">
                    <a:moveTo>
                      <a:pt x="19877" y="84006"/>
                    </a:moveTo>
                    <a:cubicBezTo>
                      <a:pt x="21399" y="122377"/>
                      <a:pt x="44700" y="141004"/>
                      <a:pt x="70759" y="141004"/>
                    </a:cubicBezTo>
                    <a:cubicBezTo>
                      <a:pt x="88829" y="141004"/>
                      <a:pt x="103285" y="133833"/>
                      <a:pt x="113937" y="125730"/>
                    </a:cubicBezTo>
                    <a:lnTo>
                      <a:pt x="123163" y="138303"/>
                    </a:lnTo>
                    <a:cubicBezTo>
                      <a:pt x="109087" y="149106"/>
                      <a:pt x="92824" y="156650"/>
                      <a:pt x="70759" y="156650"/>
                    </a:cubicBezTo>
                    <a:cubicBezTo>
                      <a:pt x="30910" y="156650"/>
                      <a:pt x="0" y="129642"/>
                      <a:pt x="0" y="79815"/>
                    </a:cubicBezTo>
                    <a:cubicBezTo>
                      <a:pt x="0" y="26077"/>
                      <a:pt x="31575" y="0"/>
                      <a:pt x="65623" y="0"/>
                    </a:cubicBezTo>
                    <a:cubicBezTo>
                      <a:pt x="113747" y="0"/>
                      <a:pt x="128108" y="36881"/>
                      <a:pt x="128108" y="84006"/>
                    </a:cubicBezTo>
                    <a:lnTo>
                      <a:pt x="19877" y="84006"/>
                    </a:lnTo>
                    <a:close/>
                    <a:moveTo>
                      <a:pt x="65528" y="14994"/>
                    </a:moveTo>
                    <a:cubicBezTo>
                      <a:pt x="40991" y="14994"/>
                      <a:pt x="22350" y="32969"/>
                      <a:pt x="19877" y="69012"/>
                    </a:cubicBezTo>
                    <a:lnTo>
                      <a:pt x="108802" y="69012"/>
                    </a:lnTo>
                    <a:cubicBezTo>
                      <a:pt x="108231" y="32690"/>
                      <a:pt x="92824" y="14994"/>
                      <a:pt x="65623" y="14994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69248F8C-887E-3154-4A1F-7DFC711C8FE9}"/>
                  </a:ext>
                </a:extLst>
              </p:cNvPr>
              <p:cNvSpPr/>
              <p:nvPr/>
            </p:nvSpPr>
            <p:spPr>
              <a:xfrm>
                <a:off x="4595317" y="3352071"/>
                <a:ext cx="123828" cy="213368"/>
              </a:xfrm>
              <a:custGeom>
                <a:avLst/>
                <a:gdLst>
                  <a:gd name="connsiteX0" fmla="*/ 62865 w 123828"/>
                  <a:gd name="connsiteY0" fmla="*/ 156650 h 213368"/>
                  <a:gd name="connsiteX1" fmla="*/ 19687 w 123828"/>
                  <a:gd name="connsiteY1" fmla="*/ 138676 h 213368"/>
                  <a:gd name="connsiteX2" fmla="*/ 19687 w 123828"/>
                  <a:gd name="connsiteY2" fmla="*/ 213368 h 213368"/>
                  <a:gd name="connsiteX3" fmla="*/ 951 w 123828"/>
                  <a:gd name="connsiteY3" fmla="*/ 213368 h 213368"/>
                  <a:gd name="connsiteX4" fmla="*/ 951 w 123828"/>
                  <a:gd name="connsiteY4" fmla="*/ 31479 h 213368"/>
                  <a:gd name="connsiteX5" fmla="*/ 0 w 123828"/>
                  <a:gd name="connsiteY5" fmla="*/ 3260 h 213368"/>
                  <a:gd name="connsiteX6" fmla="*/ 15597 w 123828"/>
                  <a:gd name="connsiteY6" fmla="*/ 3260 h 213368"/>
                  <a:gd name="connsiteX7" fmla="*/ 17119 w 123828"/>
                  <a:gd name="connsiteY7" fmla="*/ 26077 h 213368"/>
                  <a:gd name="connsiteX8" fmla="*/ 65243 w 123828"/>
                  <a:gd name="connsiteY8" fmla="*/ 0 h 213368"/>
                  <a:gd name="connsiteX9" fmla="*/ 123828 w 123828"/>
                  <a:gd name="connsiteY9" fmla="*/ 76835 h 213368"/>
                  <a:gd name="connsiteX10" fmla="*/ 62865 w 123828"/>
                  <a:gd name="connsiteY10" fmla="*/ 156650 h 213368"/>
                  <a:gd name="connsiteX11" fmla="*/ 61058 w 123828"/>
                  <a:gd name="connsiteY11" fmla="*/ 15274 h 213368"/>
                  <a:gd name="connsiteX12" fmla="*/ 19687 w 123828"/>
                  <a:gd name="connsiteY12" fmla="*/ 42003 h 213368"/>
                  <a:gd name="connsiteX13" fmla="*/ 19687 w 123828"/>
                  <a:gd name="connsiteY13" fmla="*/ 123309 h 213368"/>
                  <a:gd name="connsiteX14" fmla="*/ 58300 w 123828"/>
                  <a:gd name="connsiteY14" fmla="*/ 141283 h 213368"/>
                  <a:gd name="connsiteX15" fmla="*/ 104237 w 123828"/>
                  <a:gd name="connsiteY15" fmla="*/ 78232 h 213368"/>
                  <a:gd name="connsiteX16" fmla="*/ 61058 w 123828"/>
                  <a:gd name="connsiteY16" fmla="*/ 15181 h 213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3828" h="213368">
                    <a:moveTo>
                      <a:pt x="62865" y="156650"/>
                    </a:moveTo>
                    <a:cubicBezTo>
                      <a:pt x="44129" y="156650"/>
                      <a:pt x="28817" y="149758"/>
                      <a:pt x="19687" y="138676"/>
                    </a:cubicBezTo>
                    <a:lnTo>
                      <a:pt x="19687" y="213368"/>
                    </a:lnTo>
                    <a:lnTo>
                      <a:pt x="951" y="213368"/>
                    </a:lnTo>
                    <a:lnTo>
                      <a:pt x="951" y="31479"/>
                    </a:lnTo>
                    <a:cubicBezTo>
                      <a:pt x="951" y="24308"/>
                      <a:pt x="380" y="9872"/>
                      <a:pt x="0" y="3260"/>
                    </a:cubicBezTo>
                    <a:lnTo>
                      <a:pt x="15597" y="3260"/>
                    </a:lnTo>
                    <a:lnTo>
                      <a:pt x="17119" y="26077"/>
                    </a:lnTo>
                    <a:cubicBezTo>
                      <a:pt x="27200" y="13132"/>
                      <a:pt x="40420" y="0"/>
                      <a:pt x="65243" y="0"/>
                    </a:cubicBezTo>
                    <a:cubicBezTo>
                      <a:pt x="102334" y="0"/>
                      <a:pt x="123828" y="32131"/>
                      <a:pt x="123828" y="76835"/>
                    </a:cubicBezTo>
                    <a:cubicBezTo>
                      <a:pt x="123828" y="121539"/>
                      <a:pt x="102049" y="156650"/>
                      <a:pt x="62865" y="156650"/>
                    </a:cubicBezTo>
                    <a:close/>
                    <a:moveTo>
                      <a:pt x="61058" y="15274"/>
                    </a:moveTo>
                    <a:cubicBezTo>
                      <a:pt x="40515" y="15274"/>
                      <a:pt x="26440" y="32410"/>
                      <a:pt x="19687" y="42003"/>
                    </a:cubicBezTo>
                    <a:lnTo>
                      <a:pt x="19687" y="123309"/>
                    </a:lnTo>
                    <a:cubicBezTo>
                      <a:pt x="28247" y="132622"/>
                      <a:pt x="39564" y="141283"/>
                      <a:pt x="58300" y="141283"/>
                    </a:cubicBezTo>
                    <a:cubicBezTo>
                      <a:pt x="83123" y="141283"/>
                      <a:pt x="104237" y="121446"/>
                      <a:pt x="104237" y="78232"/>
                    </a:cubicBezTo>
                    <a:cubicBezTo>
                      <a:pt x="104237" y="35018"/>
                      <a:pt x="86166" y="15181"/>
                      <a:pt x="61058" y="15181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4957433E-F22D-7F26-91FB-EC024ABBB1FA}"/>
                  </a:ext>
                </a:extLst>
              </p:cNvPr>
              <p:cNvSpPr/>
              <p:nvPr/>
            </p:nvSpPr>
            <p:spPr>
              <a:xfrm>
                <a:off x="4752813" y="3351978"/>
                <a:ext cx="136762" cy="156743"/>
              </a:xfrm>
              <a:custGeom>
                <a:avLst/>
                <a:gdLst>
                  <a:gd name="connsiteX0" fmla="*/ 68381 w 136762"/>
                  <a:gd name="connsiteY0" fmla="*/ 156743 h 156743"/>
                  <a:gd name="connsiteX1" fmla="*/ 0 w 136762"/>
                  <a:gd name="connsiteY1" fmla="*/ 77766 h 156743"/>
                  <a:gd name="connsiteX2" fmla="*/ 68381 w 136762"/>
                  <a:gd name="connsiteY2" fmla="*/ 0 h 156743"/>
                  <a:gd name="connsiteX3" fmla="*/ 136763 w 136762"/>
                  <a:gd name="connsiteY3" fmla="*/ 77766 h 156743"/>
                  <a:gd name="connsiteX4" fmla="*/ 68381 w 136762"/>
                  <a:gd name="connsiteY4" fmla="*/ 156743 h 156743"/>
                  <a:gd name="connsiteX5" fmla="*/ 68381 w 136762"/>
                  <a:gd name="connsiteY5" fmla="*/ 15367 h 156743"/>
                  <a:gd name="connsiteX6" fmla="*/ 19687 w 136762"/>
                  <a:gd name="connsiteY6" fmla="*/ 77766 h 156743"/>
                  <a:gd name="connsiteX7" fmla="*/ 68381 w 136762"/>
                  <a:gd name="connsiteY7" fmla="*/ 141376 h 156743"/>
                  <a:gd name="connsiteX8" fmla="*/ 117076 w 136762"/>
                  <a:gd name="connsiteY8" fmla="*/ 77766 h 156743"/>
                  <a:gd name="connsiteX9" fmla="*/ 68381 w 136762"/>
                  <a:gd name="connsiteY9" fmla="*/ 15367 h 1567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6762" h="156743">
                    <a:moveTo>
                      <a:pt x="68381" y="156743"/>
                    </a:moveTo>
                    <a:cubicBezTo>
                      <a:pt x="21494" y="156743"/>
                      <a:pt x="0" y="120701"/>
                      <a:pt x="0" y="77766"/>
                    </a:cubicBezTo>
                    <a:cubicBezTo>
                      <a:pt x="0" y="34832"/>
                      <a:pt x="22635" y="0"/>
                      <a:pt x="68381" y="0"/>
                    </a:cubicBezTo>
                    <a:cubicBezTo>
                      <a:pt x="114128" y="0"/>
                      <a:pt x="136763" y="36043"/>
                      <a:pt x="136763" y="77766"/>
                    </a:cubicBezTo>
                    <a:cubicBezTo>
                      <a:pt x="136763" y="119490"/>
                      <a:pt x="116220" y="156743"/>
                      <a:pt x="68381" y="156743"/>
                    </a:cubicBezTo>
                    <a:close/>
                    <a:moveTo>
                      <a:pt x="68381" y="15367"/>
                    </a:moveTo>
                    <a:cubicBezTo>
                      <a:pt x="36806" y="15367"/>
                      <a:pt x="19687" y="41817"/>
                      <a:pt x="19687" y="77766"/>
                    </a:cubicBezTo>
                    <a:cubicBezTo>
                      <a:pt x="19687" y="113716"/>
                      <a:pt x="35665" y="141376"/>
                      <a:pt x="68381" y="141376"/>
                    </a:cubicBezTo>
                    <a:cubicBezTo>
                      <a:pt x="101098" y="141376"/>
                      <a:pt x="117076" y="114088"/>
                      <a:pt x="117076" y="77766"/>
                    </a:cubicBezTo>
                    <a:cubicBezTo>
                      <a:pt x="117076" y="41444"/>
                      <a:pt x="100813" y="15367"/>
                      <a:pt x="68381" y="15367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05FA1B1A-77F0-00FF-3BD2-C934E7BED1E1}"/>
                  </a:ext>
                </a:extLst>
              </p:cNvPr>
              <p:cNvSpPr/>
              <p:nvPr/>
            </p:nvSpPr>
            <p:spPr>
              <a:xfrm>
                <a:off x="4912686" y="3355331"/>
                <a:ext cx="210089" cy="150037"/>
              </a:xfrm>
              <a:custGeom>
                <a:avLst/>
                <a:gdLst>
                  <a:gd name="connsiteX0" fmla="*/ 165390 w 210089"/>
                  <a:gd name="connsiteY0" fmla="*/ 150038 h 150037"/>
                  <a:gd name="connsiteX1" fmla="*/ 141518 w 210089"/>
                  <a:gd name="connsiteY1" fmla="*/ 150038 h 150037"/>
                  <a:gd name="connsiteX2" fmla="*/ 115174 w 210089"/>
                  <a:gd name="connsiteY2" fmla="*/ 60909 h 150037"/>
                  <a:gd name="connsiteX3" fmla="*/ 105092 w 210089"/>
                  <a:gd name="connsiteY3" fmla="*/ 23376 h 150037"/>
                  <a:gd name="connsiteX4" fmla="*/ 95011 w 210089"/>
                  <a:gd name="connsiteY4" fmla="*/ 60909 h 150037"/>
                  <a:gd name="connsiteX5" fmla="*/ 67716 w 210089"/>
                  <a:gd name="connsiteY5" fmla="*/ 150038 h 150037"/>
                  <a:gd name="connsiteX6" fmla="*/ 44129 w 210089"/>
                  <a:gd name="connsiteY6" fmla="*/ 150038 h 150037"/>
                  <a:gd name="connsiteX7" fmla="*/ 0 w 210089"/>
                  <a:gd name="connsiteY7" fmla="*/ 0 h 150037"/>
                  <a:gd name="connsiteX8" fmla="*/ 19877 w 210089"/>
                  <a:gd name="connsiteY8" fmla="*/ 0 h 150037"/>
                  <a:gd name="connsiteX9" fmla="*/ 48029 w 210089"/>
                  <a:gd name="connsiteY9" fmla="*/ 95741 h 150037"/>
                  <a:gd name="connsiteX10" fmla="*/ 56588 w 210089"/>
                  <a:gd name="connsiteY10" fmla="*/ 129921 h 150037"/>
                  <a:gd name="connsiteX11" fmla="*/ 65814 w 210089"/>
                  <a:gd name="connsiteY11" fmla="*/ 95741 h 150037"/>
                  <a:gd name="connsiteX12" fmla="*/ 94631 w 210089"/>
                  <a:gd name="connsiteY12" fmla="*/ 0 h 150037"/>
                  <a:gd name="connsiteX13" fmla="*/ 116410 w 210089"/>
                  <a:gd name="connsiteY13" fmla="*/ 0 h 150037"/>
                  <a:gd name="connsiteX14" fmla="*/ 145227 w 210089"/>
                  <a:gd name="connsiteY14" fmla="*/ 95741 h 150037"/>
                  <a:gd name="connsiteX15" fmla="*/ 154072 w 210089"/>
                  <a:gd name="connsiteY15" fmla="*/ 129921 h 150037"/>
                  <a:gd name="connsiteX16" fmla="*/ 162917 w 210089"/>
                  <a:gd name="connsiteY16" fmla="*/ 95741 h 150037"/>
                  <a:gd name="connsiteX17" fmla="*/ 191734 w 210089"/>
                  <a:gd name="connsiteY17" fmla="*/ 0 h 150037"/>
                  <a:gd name="connsiteX18" fmla="*/ 210090 w 210089"/>
                  <a:gd name="connsiteY18" fmla="*/ 0 h 150037"/>
                  <a:gd name="connsiteX19" fmla="*/ 165295 w 210089"/>
                  <a:gd name="connsiteY19" fmla="*/ 150038 h 150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10089" h="150037">
                    <a:moveTo>
                      <a:pt x="165390" y="150038"/>
                    </a:moveTo>
                    <a:lnTo>
                      <a:pt x="141518" y="150038"/>
                    </a:lnTo>
                    <a:lnTo>
                      <a:pt x="115174" y="60909"/>
                    </a:lnTo>
                    <a:cubicBezTo>
                      <a:pt x="111179" y="47125"/>
                      <a:pt x="105092" y="23376"/>
                      <a:pt x="105092" y="23376"/>
                    </a:cubicBezTo>
                    <a:cubicBezTo>
                      <a:pt x="105092" y="23376"/>
                      <a:pt x="99291" y="46474"/>
                      <a:pt x="95011" y="60909"/>
                    </a:cubicBezTo>
                    <a:lnTo>
                      <a:pt x="67716" y="150038"/>
                    </a:lnTo>
                    <a:lnTo>
                      <a:pt x="44129" y="150038"/>
                    </a:lnTo>
                    <a:lnTo>
                      <a:pt x="0" y="0"/>
                    </a:lnTo>
                    <a:lnTo>
                      <a:pt x="19877" y="0"/>
                    </a:lnTo>
                    <a:lnTo>
                      <a:pt x="48029" y="95741"/>
                    </a:lnTo>
                    <a:cubicBezTo>
                      <a:pt x="51738" y="108314"/>
                      <a:pt x="56588" y="129921"/>
                      <a:pt x="56588" y="129921"/>
                    </a:cubicBezTo>
                    <a:cubicBezTo>
                      <a:pt x="56588" y="129921"/>
                      <a:pt x="62104" y="108314"/>
                      <a:pt x="65814" y="95741"/>
                    </a:cubicBezTo>
                    <a:lnTo>
                      <a:pt x="94631" y="0"/>
                    </a:lnTo>
                    <a:lnTo>
                      <a:pt x="116410" y="0"/>
                    </a:lnTo>
                    <a:lnTo>
                      <a:pt x="145227" y="95741"/>
                    </a:lnTo>
                    <a:cubicBezTo>
                      <a:pt x="149222" y="109245"/>
                      <a:pt x="154072" y="129921"/>
                      <a:pt x="154072" y="129921"/>
                    </a:cubicBezTo>
                    <a:cubicBezTo>
                      <a:pt x="154072" y="129921"/>
                      <a:pt x="159018" y="108873"/>
                      <a:pt x="162917" y="95741"/>
                    </a:cubicBezTo>
                    <a:lnTo>
                      <a:pt x="191734" y="0"/>
                    </a:lnTo>
                    <a:lnTo>
                      <a:pt x="210090" y="0"/>
                    </a:lnTo>
                    <a:lnTo>
                      <a:pt x="165295" y="150038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7B63DD9F-F0B4-48B7-F034-6EA4027A2D88}"/>
                  </a:ext>
                </a:extLst>
              </p:cNvPr>
              <p:cNvSpPr/>
              <p:nvPr/>
            </p:nvSpPr>
            <p:spPr>
              <a:xfrm>
                <a:off x="5146838" y="3352071"/>
                <a:ext cx="128108" cy="156650"/>
              </a:xfrm>
              <a:custGeom>
                <a:avLst/>
                <a:gdLst>
                  <a:gd name="connsiteX0" fmla="*/ 19877 w 128108"/>
                  <a:gd name="connsiteY0" fmla="*/ 84006 h 156650"/>
                  <a:gd name="connsiteX1" fmla="*/ 70759 w 128108"/>
                  <a:gd name="connsiteY1" fmla="*/ 141004 h 156650"/>
                  <a:gd name="connsiteX2" fmla="*/ 113937 w 128108"/>
                  <a:gd name="connsiteY2" fmla="*/ 125730 h 156650"/>
                  <a:gd name="connsiteX3" fmla="*/ 123163 w 128108"/>
                  <a:gd name="connsiteY3" fmla="*/ 138303 h 156650"/>
                  <a:gd name="connsiteX4" fmla="*/ 70759 w 128108"/>
                  <a:gd name="connsiteY4" fmla="*/ 156650 h 156650"/>
                  <a:gd name="connsiteX5" fmla="*/ 0 w 128108"/>
                  <a:gd name="connsiteY5" fmla="*/ 79815 h 156650"/>
                  <a:gd name="connsiteX6" fmla="*/ 65623 w 128108"/>
                  <a:gd name="connsiteY6" fmla="*/ 0 h 156650"/>
                  <a:gd name="connsiteX7" fmla="*/ 128108 w 128108"/>
                  <a:gd name="connsiteY7" fmla="*/ 84006 h 156650"/>
                  <a:gd name="connsiteX8" fmla="*/ 19877 w 128108"/>
                  <a:gd name="connsiteY8" fmla="*/ 84006 h 156650"/>
                  <a:gd name="connsiteX9" fmla="*/ 65528 w 128108"/>
                  <a:gd name="connsiteY9" fmla="*/ 14994 h 156650"/>
                  <a:gd name="connsiteX10" fmla="*/ 19877 w 128108"/>
                  <a:gd name="connsiteY10" fmla="*/ 69012 h 156650"/>
                  <a:gd name="connsiteX11" fmla="*/ 108802 w 128108"/>
                  <a:gd name="connsiteY11" fmla="*/ 69012 h 156650"/>
                  <a:gd name="connsiteX12" fmla="*/ 65623 w 128108"/>
                  <a:gd name="connsiteY12" fmla="*/ 14994 h 156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8108" h="156650">
                    <a:moveTo>
                      <a:pt x="19877" y="84006"/>
                    </a:moveTo>
                    <a:cubicBezTo>
                      <a:pt x="21399" y="122377"/>
                      <a:pt x="44700" y="141004"/>
                      <a:pt x="70759" y="141004"/>
                    </a:cubicBezTo>
                    <a:cubicBezTo>
                      <a:pt x="88829" y="141004"/>
                      <a:pt x="103285" y="133833"/>
                      <a:pt x="113937" y="125730"/>
                    </a:cubicBezTo>
                    <a:lnTo>
                      <a:pt x="123163" y="138303"/>
                    </a:lnTo>
                    <a:cubicBezTo>
                      <a:pt x="109087" y="149106"/>
                      <a:pt x="92824" y="156650"/>
                      <a:pt x="70759" y="156650"/>
                    </a:cubicBezTo>
                    <a:cubicBezTo>
                      <a:pt x="30910" y="156650"/>
                      <a:pt x="0" y="129642"/>
                      <a:pt x="0" y="79815"/>
                    </a:cubicBezTo>
                    <a:cubicBezTo>
                      <a:pt x="0" y="26077"/>
                      <a:pt x="31575" y="0"/>
                      <a:pt x="65623" y="0"/>
                    </a:cubicBezTo>
                    <a:cubicBezTo>
                      <a:pt x="113747" y="0"/>
                      <a:pt x="128108" y="36881"/>
                      <a:pt x="128108" y="84006"/>
                    </a:cubicBezTo>
                    <a:lnTo>
                      <a:pt x="19877" y="84006"/>
                    </a:lnTo>
                    <a:close/>
                    <a:moveTo>
                      <a:pt x="65528" y="14994"/>
                    </a:moveTo>
                    <a:cubicBezTo>
                      <a:pt x="40991" y="14994"/>
                      <a:pt x="22350" y="32969"/>
                      <a:pt x="19877" y="69012"/>
                    </a:cubicBezTo>
                    <a:lnTo>
                      <a:pt x="108802" y="69012"/>
                    </a:lnTo>
                    <a:cubicBezTo>
                      <a:pt x="108231" y="32690"/>
                      <a:pt x="92824" y="14994"/>
                      <a:pt x="65623" y="14994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73C5BB2C-B6B7-7CDD-5797-700C224EE123}"/>
                  </a:ext>
                </a:extLst>
              </p:cNvPr>
              <p:cNvSpPr/>
              <p:nvPr/>
            </p:nvSpPr>
            <p:spPr>
              <a:xfrm>
                <a:off x="5314796" y="3351978"/>
                <a:ext cx="81506" cy="153390"/>
              </a:xfrm>
              <a:custGeom>
                <a:avLst/>
                <a:gdLst>
                  <a:gd name="connsiteX0" fmla="*/ 76370 w 81506"/>
                  <a:gd name="connsiteY0" fmla="*/ 21700 h 153390"/>
                  <a:gd name="connsiteX1" fmla="*/ 59822 w 81506"/>
                  <a:gd name="connsiteY1" fmla="*/ 17509 h 153390"/>
                  <a:gd name="connsiteX2" fmla="*/ 19687 w 81506"/>
                  <a:gd name="connsiteY2" fmla="*/ 46287 h 153390"/>
                  <a:gd name="connsiteX3" fmla="*/ 19687 w 81506"/>
                  <a:gd name="connsiteY3" fmla="*/ 153391 h 153390"/>
                  <a:gd name="connsiteX4" fmla="*/ 951 w 81506"/>
                  <a:gd name="connsiteY4" fmla="*/ 153391 h 153390"/>
                  <a:gd name="connsiteX5" fmla="*/ 951 w 81506"/>
                  <a:gd name="connsiteY5" fmla="*/ 30641 h 153390"/>
                  <a:gd name="connsiteX6" fmla="*/ 0 w 81506"/>
                  <a:gd name="connsiteY6" fmla="*/ 3353 h 153390"/>
                  <a:gd name="connsiteX7" fmla="*/ 15027 w 81506"/>
                  <a:gd name="connsiteY7" fmla="*/ 3353 h 153390"/>
                  <a:gd name="connsiteX8" fmla="*/ 16834 w 81506"/>
                  <a:gd name="connsiteY8" fmla="*/ 28219 h 153390"/>
                  <a:gd name="connsiteX9" fmla="*/ 63721 w 81506"/>
                  <a:gd name="connsiteY9" fmla="*/ 0 h 153390"/>
                  <a:gd name="connsiteX10" fmla="*/ 81506 w 81506"/>
                  <a:gd name="connsiteY10" fmla="*/ 2701 h 153390"/>
                  <a:gd name="connsiteX11" fmla="*/ 76275 w 81506"/>
                  <a:gd name="connsiteY11" fmla="*/ 21607 h 153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1506" h="153390">
                    <a:moveTo>
                      <a:pt x="76370" y="21700"/>
                    </a:moveTo>
                    <a:cubicBezTo>
                      <a:pt x="71425" y="18999"/>
                      <a:pt x="66289" y="17509"/>
                      <a:pt x="59822" y="17509"/>
                    </a:cubicBezTo>
                    <a:cubicBezTo>
                      <a:pt x="41086" y="17509"/>
                      <a:pt x="29768" y="28871"/>
                      <a:pt x="19687" y="46287"/>
                    </a:cubicBezTo>
                    <a:lnTo>
                      <a:pt x="19687" y="153391"/>
                    </a:lnTo>
                    <a:lnTo>
                      <a:pt x="951" y="153391"/>
                    </a:lnTo>
                    <a:lnTo>
                      <a:pt x="951" y="30641"/>
                    </a:lnTo>
                    <a:cubicBezTo>
                      <a:pt x="951" y="25519"/>
                      <a:pt x="380" y="8475"/>
                      <a:pt x="0" y="3353"/>
                    </a:cubicBezTo>
                    <a:lnTo>
                      <a:pt x="15027" y="3353"/>
                    </a:lnTo>
                    <a:lnTo>
                      <a:pt x="16834" y="28219"/>
                    </a:lnTo>
                    <a:cubicBezTo>
                      <a:pt x="26059" y="11083"/>
                      <a:pt x="41371" y="0"/>
                      <a:pt x="63721" y="0"/>
                    </a:cubicBezTo>
                    <a:cubicBezTo>
                      <a:pt x="70189" y="0"/>
                      <a:pt x="76275" y="931"/>
                      <a:pt x="81506" y="2701"/>
                    </a:cubicBezTo>
                    <a:lnTo>
                      <a:pt x="76275" y="21607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6243E384-8FC3-EE96-2F82-3DDD5F678124}"/>
                  </a:ext>
                </a:extLst>
              </p:cNvPr>
              <p:cNvSpPr/>
              <p:nvPr/>
            </p:nvSpPr>
            <p:spPr>
              <a:xfrm>
                <a:off x="5510715" y="3289300"/>
                <a:ext cx="123923" cy="219422"/>
              </a:xfrm>
              <a:custGeom>
                <a:avLst/>
                <a:gdLst>
                  <a:gd name="connsiteX0" fmla="*/ 63436 w 123923"/>
                  <a:gd name="connsiteY0" fmla="*/ 219422 h 219422"/>
                  <a:gd name="connsiteX1" fmla="*/ 17119 w 123923"/>
                  <a:gd name="connsiteY1" fmla="*/ 199026 h 219422"/>
                  <a:gd name="connsiteX2" fmla="*/ 15597 w 123923"/>
                  <a:gd name="connsiteY2" fmla="*/ 216162 h 219422"/>
                  <a:gd name="connsiteX3" fmla="*/ 0 w 123923"/>
                  <a:gd name="connsiteY3" fmla="*/ 216162 h 219422"/>
                  <a:gd name="connsiteX4" fmla="*/ 951 w 123923"/>
                  <a:gd name="connsiteY4" fmla="*/ 187943 h 219422"/>
                  <a:gd name="connsiteX5" fmla="*/ 951 w 123923"/>
                  <a:gd name="connsiteY5" fmla="*/ 0 h 219422"/>
                  <a:gd name="connsiteX6" fmla="*/ 19687 w 123923"/>
                  <a:gd name="connsiteY6" fmla="*/ 0 h 219422"/>
                  <a:gd name="connsiteX7" fmla="*/ 19687 w 123923"/>
                  <a:gd name="connsiteY7" fmla="*/ 86707 h 219422"/>
                  <a:gd name="connsiteX8" fmla="*/ 65053 w 123923"/>
                  <a:gd name="connsiteY8" fmla="*/ 62679 h 219422"/>
                  <a:gd name="connsiteX9" fmla="*/ 123924 w 123923"/>
                  <a:gd name="connsiteY9" fmla="*/ 140445 h 219422"/>
                  <a:gd name="connsiteX10" fmla="*/ 63531 w 123923"/>
                  <a:gd name="connsiteY10" fmla="*/ 219422 h 219422"/>
                  <a:gd name="connsiteX11" fmla="*/ 60963 w 123923"/>
                  <a:gd name="connsiteY11" fmla="*/ 78046 h 219422"/>
                  <a:gd name="connsiteX12" fmla="*/ 19592 w 123923"/>
                  <a:gd name="connsiteY12" fmla="*/ 105334 h 219422"/>
                  <a:gd name="connsiteX13" fmla="*/ 19592 w 123923"/>
                  <a:gd name="connsiteY13" fmla="*/ 186080 h 219422"/>
                  <a:gd name="connsiteX14" fmla="*/ 58776 w 123923"/>
                  <a:gd name="connsiteY14" fmla="*/ 204055 h 219422"/>
                  <a:gd name="connsiteX15" fmla="*/ 104141 w 123923"/>
                  <a:gd name="connsiteY15" fmla="*/ 141004 h 219422"/>
                  <a:gd name="connsiteX16" fmla="*/ 60963 w 123923"/>
                  <a:gd name="connsiteY16" fmla="*/ 77953 h 219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3923" h="219422">
                    <a:moveTo>
                      <a:pt x="63436" y="219422"/>
                    </a:moveTo>
                    <a:cubicBezTo>
                      <a:pt x="41086" y="219422"/>
                      <a:pt x="27010" y="211040"/>
                      <a:pt x="17119" y="199026"/>
                    </a:cubicBezTo>
                    <a:lnTo>
                      <a:pt x="15597" y="216162"/>
                    </a:lnTo>
                    <a:lnTo>
                      <a:pt x="0" y="216162"/>
                    </a:lnTo>
                    <a:cubicBezTo>
                      <a:pt x="285" y="209550"/>
                      <a:pt x="951" y="195114"/>
                      <a:pt x="951" y="187943"/>
                    </a:cubicBezTo>
                    <a:lnTo>
                      <a:pt x="951" y="0"/>
                    </a:lnTo>
                    <a:lnTo>
                      <a:pt x="19687" y="0"/>
                    </a:lnTo>
                    <a:lnTo>
                      <a:pt x="19687" y="86707"/>
                    </a:lnTo>
                    <a:cubicBezTo>
                      <a:pt x="27961" y="75904"/>
                      <a:pt x="40801" y="62679"/>
                      <a:pt x="65053" y="62679"/>
                    </a:cubicBezTo>
                    <a:cubicBezTo>
                      <a:pt x="100908" y="62679"/>
                      <a:pt x="123924" y="92668"/>
                      <a:pt x="123924" y="140445"/>
                    </a:cubicBezTo>
                    <a:cubicBezTo>
                      <a:pt x="123924" y="184311"/>
                      <a:pt x="103381" y="219422"/>
                      <a:pt x="63531" y="219422"/>
                    </a:cubicBezTo>
                    <a:close/>
                    <a:moveTo>
                      <a:pt x="60963" y="78046"/>
                    </a:moveTo>
                    <a:cubicBezTo>
                      <a:pt x="39849" y="78046"/>
                      <a:pt x="26059" y="95462"/>
                      <a:pt x="19592" y="105334"/>
                    </a:cubicBezTo>
                    <a:lnTo>
                      <a:pt x="19592" y="186080"/>
                    </a:lnTo>
                    <a:cubicBezTo>
                      <a:pt x="29673" y="196325"/>
                      <a:pt x="39849" y="204055"/>
                      <a:pt x="58776" y="204055"/>
                    </a:cubicBezTo>
                    <a:cubicBezTo>
                      <a:pt x="85405" y="204055"/>
                      <a:pt x="104141" y="180679"/>
                      <a:pt x="104141" y="141004"/>
                    </a:cubicBezTo>
                    <a:cubicBezTo>
                      <a:pt x="104141" y="93878"/>
                      <a:pt x="82647" y="77953"/>
                      <a:pt x="60963" y="77953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657252B8-62B4-390A-21E7-59E0768D4B42}"/>
                  </a:ext>
                </a:extLst>
              </p:cNvPr>
              <p:cNvSpPr/>
              <p:nvPr/>
            </p:nvSpPr>
            <p:spPr>
              <a:xfrm>
                <a:off x="5668021" y="3352071"/>
                <a:ext cx="128108" cy="156650"/>
              </a:xfrm>
              <a:custGeom>
                <a:avLst/>
                <a:gdLst>
                  <a:gd name="connsiteX0" fmla="*/ 19877 w 128108"/>
                  <a:gd name="connsiteY0" fmla="*/ 84006 h 156650"/>
                  <a:gd name="connsiteX1" fmla="*/ 70759 w 128108"/>
                  <a:gd name="connsiteY1" fmla="*/ 141004 h 156650"/>
                  <a:gd name="connsiteX2" fmla="*/ 113937 w 128108"/>
                  <a:gd name="connsiteY2" fmla="*/ 125730 h 156650"/>
                  <a:gd name="connsiteX3" fmla="*/ 123163 w 128108"/>
                  <a:gd name="connsiteY3" fmla="*/ 138303 h 156650"/>
                  <a:gd name="connsiteX4" fmla="*/ 70759 w 128108"/>
                  <a:gd name="connsiteY4" fmla="*/ 156650 h 156650"/>
                  <a:gd name="connsiteX5" fmla="*/ 0 w 128108"/>
                  <a:gd name="connsiteY5" fmla="*/ 79815 h 156650"/>
                  <a:gd name="connsiteX6" fmla="*/ 65623 w 128108"/>
                  <a:gd name="connsiteY6" fmla="*/ 0 h 156650"/>
                  <a:gd name="connsiteX7" fmla="*/ 128108 w 128108"/>
                  <a:gd name="connsiteY7" fmla="*/ 84006 h 156650"/>
                  <a:gd name="connsiteX8" fmla="*/ 19877 w 128108"/>
                  <a:gd name="connsiteY8" fmla="*/ 84006 h 156650"/>
                  <a:gd name="connsiteX9" fmla="*/ 65528 w 128108"/>
                  <a:gd name="connsiteY9" fmla="*/ 14994 h 156650"/>
                  <a:gd name="connsiteX10" fmla="*/ 19877 w 128108"/>
                  <a:gd name="connsiteY10" fmla="*/ 69012 h 156650"/>
                  <a:gd name="connsiteX11" fmla="*/ 108802 w 128108"/>
                  <a:gd name="connsiteY11" fmla="*/ 69012 h 156650"/>
                  <a:gd name="connsiteX12" fmla="*/ 65623 w 128108"/>
                  <a:gd name="connsiteY12" fmla="*/ 14994 h 156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8108" h="156650">
                    <a:moveTo>
                      <a:pt x="19877" y="84006"/>
                    </a:moveTo>
                    <a:cubicBezTo>
                      <a:pt x="21399" y="122377"/>
                      <a:pt x="44700" y="141004"/>
                      <a:pt x="70759" y="141004"/>
                    </a:cubicBezTo>
                    <a:cubicBezTo>
                      <a:pt x="88829" y="141004"/>
                      <a:pt x="103285" y="133833"/>
                      <a:pt x="113937" y="125730"/>
                    </a:cubicBezTo>
                    <a:lnTo>
                      <a:pt x="123163" y="138303"/>
                    </a:lnTo>
                    <a:cubicBezTo>
                      <a:pt x="109087" y="149106"/>
                      <a:pt x="92824" y="156650"/>
                      <a:pt x="70759" y="156650"/>
                    </a:cubicBezTo>
                    <a:cubicBezTo>
                      <a:pt x="30910" y="156650"/>
                      <a:pt x="0" y="129642"/>
                      <a:pt x="0" y="79815"/>
                    </a:cubicBezTo>
                    <a:cubicBezTo>
                      <a:pt x="0" y="26077"/>
                      <a:pt x="31575" y="0"/>
                      <a:pt x="65623" y="0"/>
                    </a:cubicBezTo>
                    <a:cubicBezTo>
                      <a:pt x="113747" y="0"/>
                      <a:pt x="128108" y="36881"/>
                      <a:pt x="128108" y="84006"/>
                    </a:cubicBezTo>
                    <a:lnTo>
                      <a:pt x="19877" y="84006"/>
                    </a:lnTo>
                    <a:close/>
                    <a:moveTo>
                      <a:pt x="65528" y="14994"/>
                    </a:moveTo>
                    <a:cubicBezTo>
                      <a:pt x="40991" y="14994"/>
                      <a:pt x="22350" y="32969"/>
                      <a:pt x="19877" y="69012"/>
                    </a:cubicBezTo>
                    <a:lnTo>
                      <a:pt x="108802" y="69012"/>
                    </a:lnTo>
                    <a:cubicBezTo>
                      <a:pt x="108231" y="32690"/>
                      <a:pt x="92824" y="14994"/>
                      <a:pt x="65623" y="14994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B960E4B3-C3D2-06A5-8B9B-03B3C31CB6DD}"/>
                  </a:ext>
                </a:extLst>
              </p:cNvPr>
              <p:cNvSpPr/>
              <p:nvPr/>
            </p:nvSpPr>
            <p:spPr>
              <a:xfrm>
                <a:off x="5836835" y="3289300"/>
                <a:ext cx="113461" cy="216162"/>
              </a:xfrm>
              <a:custGeom>
                <a:avLst/>
                <a:gdLst>
                  <a:gd name="connsiteX0" fmla="*/ 94726 w 113461"/>
                  <a:gd name="connsiteY0" fmla="*/ 216069 h 216162"/>
                  <a:gd name="connsiteX1" fmla="*/ 94726 w 113461"/>
                  <a:gd name="connsiteY1" fmla="*/ 120701 h 216162"/>
                  <a:gd name="connsiteX2" fmla="*/ 58586 w 113461"/>
                  <a:gd name="connsiteY2" fmla="*/ 78418 h 216162"/>
                  <a:gd name="connsiteX3" fmla="*/ 18736 w 113461"/>
                  <a:gd name="connsiteY3" fmla="*/ 102726 h 216162"/>
                  <a:gd name="connsiteX4" fmla="*/ 18736 w 113461"/>
                  <a:gd name="connsiteY4" fmla="*/ 216162 h 216162"/>
                  <a:gd name="connsiteX5" fmla="*/ 0 w 113461"/>
                  <a:gd name="connsiteY5" fmla="*/ 216162 h 216162"/>
                  <a:gd name="connsiteX6" fmla="*/ 0 w 113461"/>
                  <a:gd name="connsiteY6" fmla="*/ 0 h 216162"/>
                  <a:gd name="connsiteX7" fmla="*/ 18736 w 113461"/>
                  <a:gd name="connsiteY7" fmla="*/ 0 h 216162"/>
                  <a:gd name="connsiteX8" fmla="*/ 18736 w 113461"/>
                  <a:gd name="connsiteY8" fmla="*/ 84658 h 216162"/>
                  <a:gd name="connsiteX9" fmla="*/ 62580 w 113461"/>
                  <a:gd name="connsiteY9" fmla="*/ 62772 h 216162"/>
                  <a:gd name="connsiteX10" fmla="*/ 113462 w 113461"/>
                  <a:gd name="connsiteY10" fmla="*/ 122191 h 216162"/>
                  <a:gd name="connsiteX11" fmla="*/ 113462 w 113461"/>
                  <a:gd name="connsiteY11" fmla="*/ 216162 h 216162"/>
                  <a:gd name="connsiteX12" fmla="*/ 94726 w 113461"/>
                  <a:gd name="connsiteY12" fmla="*/ 216162 h 216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3461" h="216162">
                    <a:moveTo>
                      <a:pt x="94726" y="216069"/>
                    </a:moveTo>
                    <a:lnTo>
                      <a:pt x="94726" y="120701"/>
                    </a:lnTo>
                    <a:cubicBezTo>
                      <a:pt x="94726" y="93133"/>
                      <a:pt x="83694" y="78418"/>
                      <a:pt x="58586" y="78418"/>
                    </a:cubicBezTo>
                    <a:cubicBezTo>
                      <a:pt x="39850" y="78418"/>
                      <a:pt x="26725" y="90991"/>
                      <a:pt x="18736" y="102726"/>
                    </a:cubicBezTo>
                    <a:lnTo>
                      <a:pt x="18736" y="216162"/>
                    </a:lnTo>
                    <a:lnTo>
                      <a:pt x="0" y="216162"/>
                    </a:lnTo>
                    <a:lnTo>
                      <a:pt x="0" y="0"/>
                    </a:lnTo>
                    <a:lnTo>
                      <a:pt x="18736" y="0"/>
                    </a:lnTo>
                    <a:lnTo>
                      <a:pt x="18736" y="84658"/>
                    </a:lnTo>
                    <a:cubicBezTo>
                      <a:pt x="28532" y="71713"/>
                      <a:pt x="43844" y="62772"/>
                      <a:pt x="62580" y="62772"/>
                    </a:cubicBezTo>
                    <a:cubicBezTo>
                      <a:pt x="101193" y="62772"/>
                      <a:pt x="113462" y="86800"/>
                      <a:pt x="113462" y="122191"/>
                    </a:cubicBezTo>
                    <a:lnTo>
                      <a:pt x="113462" y="216162"/>
                    </a:lnTo>
                    <a:lnTo>
                      <a:pt x="94726" y="21616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559287CD-C5CB-A6DA-1A5C-E24EEDD8DD8F}"/>
                  </a:ext>
                </a:extLst>
              </p:cNvPr>
              <p:cNvSpPr/>
              <p:nvPr/>
            </p:nvSpPr>
            <p:spPr>
              <a:xfrm>
                <a:off x="5999371" y="3289300"/>
                <a:ext cx="21779" cy="216069"/>
              </a:xfrm>
              <a:custGeom>
                <a:avLst/>
                <a:gdLst>
                  <a:gd name="connsiteX0" fmla="*/ 0 w 21779"/>
                  <a:gd name="connsiteY0" fmla="*/ 23097 h 216069"/>
                  <a:gd name="connsiteX1" fmla="*/ 0 w 21779"/>
                  <a:gd name="connsiteY1" fmla="*/ 0 h 216069"/>
                  <a:gd name="connsiteX2" fmla="*/ 21779 w 21779"/>
                  <a:gd name="connsiteY2" fmla="*/ 0 h 216069"/>
                  <a:gd name="connsiteX3" fmla="*/ 21779 w 21779"/>
                  <a:gd name="connsiteY3" fmla="*/ 23097 h 216069"/>
                  <a:gd name="connsiteX4" fmla="*/ 0 w 21779"/>
                  <a:gd name="connsiteY4" fmla="*/ 23097 h 216069"/>
                  <a:gd name="connsiteX5" fmla="*/ 1522 w 21779"/>
                  <a:gd name="connsiteY5" fmla="*/ 216069 h 216069"/>
                  <a:gd name="connsiteX6" fmla="*/ 1522 w 21779"/>
                  <a:gd name="connsiteY6" fmla="*/ 66032 h 216069"/>
                  <a:gd name="connsiteX7" fmla="*/ 20258 w 21779"/>
                  <a:gd name="connsiteY7" fmla="*/ 66032 h 216069"/>
                  <a:gd name="connsiteX8" fmla="*/ 20258 w 21779"/>
                  <a:gd name="connsiteY8" fmla="*/ 216069 h 216069"/>
                  <a:gd name="connsiteX9" fmla="*/ 1522 w 21779"/>
                  <a:gd name="connsiteY9" fmla="*/ 216069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1779" h="216069">
                    <a:moveTo>
                      <a:pt x="0" y="23097"/>
                    </a:moveTo>
                    <a:lnTo>
                      <a:pt x="0" y="0"/>
                    </a:lnTo>
                    <a:lnTo>
                      <a:pt x="21779" y="0"/>
                    </a:lnTo>
                    <a:lnTo>
                      <a:pt x="21779" y="23097"/>
                    </a:lnTo>
                    <a:lnTo>
                      <a:pt x="0" y="23097"/>
                    </a:lnTo>
                    <a:close/>
                    <a:moveTo>
                      <a:pt x="1522" y="216069"/>
                    </a:moveTo>
                    <a:lnTo>
                      <a:pt x="1522" y="66032"/>
                    </a:lnTo>
                    <a:lnTo>
                      <a:pt x="20258" y="66032"/>
                    </a:lnTo>
                    <a:lnTo>
                      <a:pt x="20258" y="216069"/>
                    </a:lnTo>
                    <a:lnTo>
                      <a:pt x="1522" y="21606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ACF1837D-4E66-2C5D-7D96-E7D8F510AF15}"/>
                  </a:ext>
                </a:extLst>
              </p:cNvPr>
              <p:cNvSpPr/>
              <p:nvPr/>
            </p:nvSpPr>
            <p:spPr>
              <a:xfrm>
                <a:off x="6069179" y="3351978"/>
                <a:ext cx="114222" cy="153390"/>
              </a:xfrm>
              <a:custGeom>
                <a:avLst/>
                <a:gdLst>
                  <a:gd name="connsiteX0" fmla="*/ 95677 w 114222"/>
                  <a:gd name="connsiteY0" fmla="*/ 153391 h 153390"/>
                  <a:gd name="connsiteX1" fmla="*/ 95677 w 114222"/>
                  <a:gd name="connsiteY1" fmla="*/ 58301 h 153390"/>
                  <a:gd name="connsiteX2" fmla="*/ 59537 w 114222"/>
                  <a:gd name="connsiteY2" fmla="*/ 15646 h 153390"/>
                  <a:gd name="connsiteX3" fmla="*/ 19687 w 114222"/>
                  <a:gd name="connsiteY3" fmla="*/ 39954 h 153390"/>
                  <a:gd name="connsiteX4" fmla="*/ 19687 w 114222"/>
                  <a:gd name="connsiteY4" fmla="*/ 153391 h 153390"/>
                  <a:gd name="connsiteX5" fmla="*/ 951 w 114222"/>
                  <a:gd name="connsiteY5" fmla="*/ 153391 h 153390"/>
                  <a:gd name="connsiteX6" fmla="*/ 951 w 114222"/>
                  <a:gd name="connsiteY6" fmla="*/ 30920 h 153390"/>
                  <a:gd name="connsiteX7" fmla="*/ 0 w 114222"/>
                  <a:gd name="connsiteY7" fmla="*/ 3353 h 153390"/>
                  <a:gd name="connsiteX8" fmla="*/ 15598 w 114222"/>
                  <a:gd name="connsiteY8" fmla="*/ 3353 h 153390"/>
                  <a:gd name="connsiteX9" fmla="*/ 17119 w 114222"/>
                  <a:gd name="connsiteY9" fmla="*/ 24028 h 153390"/>
                  <a:gd name="connsiteX10" fmla="*/ 63056 w 114222"/>
                  <a:gd name="connsiteY10" fmla="*/ 0 h 153390"/>
                  <a:gd name="connsiteX11" fmla="*/ 114223 w 114222"/>
                  <a:gd name="connsiteY11" fmla="*/ 59419 h 153390"/>
                  <a:gd name="connsiteX12" fmla="*/ 114223 w 114222"/>
                  <a:gd name="connsiteY12" fmla="*/ 153391 h 153390"/>
                  <a:gd name="connsiteX13" fmla="*/ 95487 w 114222"/>
                  <a:gd name="connsiteY13" fmla="*/ 153391 h 153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14222" h="153390">
                    <a:moveTo>
                      <a:pt x="95677" y="153391"/>
                    </a:moveTo>
                    <a:lnTo>
                      <a:pt x="95677" y="58301"/>
                    </a:lnTo>
                    <a:cubicBezTo>
                      <a:pt x="95677" y="31013"/>
                      <a:pt x="84359" y="15646"/>
                      <a:pt x="59537" y="15646"/>
                    </a:cubicBezTo>
                    <a:cubicBezTo>
                      <a:pt x="39279" y="15646"/>
                      <a:pt x="27010" y="29151"/>
                      <a:pt x="19687" y="39954"/>
                    </a:cubicBezTo>
                    <a:lnTo>
                      <a:pt x="19687" y="153391"/>
                    </a:lnTo>
                    <a:lnTo>
                      <a:pt x="951" y="153391"/>
                    </a:lnTo>
                    <a:lnTo>
                      <a:pt x="951" y="30920"/>
                    </a:lnTo>
                    <a:cubicBezTo>
                      <a:pt x="951" y="25798"/>
                      <a:pt x="381" y="8382"/>
                      <a:pt x="0" y="3353"/>
                    </a:cubicBezTo>
                    <a:lnTo>
                      <a:pt x="15598" y="3353"/>
                    </a:lnTo>
                    <a:lnTo>
                      <a:pt x="17119" y="24028"/>
                    </a:lnTo>
                    <a:cubicBezTo>
                      <a:pt x="26344" y="10803"/>
                      <a:pt x="42513" y="0"/>
                      <a:pt x="63056" y="0"/>
                    </a:cubicBezTo>
                    <a:cubicBezTo>
                      <a:pt x="100432" y="0"/>
                      <a:pt x="114223" y="23097"/>
                      <a:pt x="114223" y="59419"/>
                    </a:cubicBezTo>
                    <a:lnTo>
                      <a:pt x="114223" y="153391"/>
                    </a:lnTo>
                    <a:lnTo>
                      <a:pt x="95487" y="153391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ABDDF7EE-ED2A-D177-4008-41EF5BD37A2F}"/>
                  </a:ext>
                </a:extLst>
              </p:cNvPr>
              <p:cNvSpPr/>
              <p:nvPr/>
            </p:nvSpPr>
            <p:spPr>
              <a:xfrm>
                <a:off x="6224013" y="3289300"/>
                <a:ext cx="125730" cy="219328"/>
              </a:xfrm>
              <a:custGeom>
                <a:avLst/>
                <a:gdLst>
                  <a:gd name="connsiteX0" fmla="*/ 109753 w 125730"/>
                  <a:gd name="connsiteY0" fmla="*/ 216069 h 219328"/>
                  <a:gd name="connsiteX1" fmla="*/ 108231 w 125730"/>
                  <a:gd name="connsiteY1" fmla="*/ 192320 h 219328"/>
                  <a:gd name="connsiteX2" fmla="*/ 60392 w 125730"/>
                  <a:gd name="connsiteY2" fmla="*/ 219329 h 219328"/>
                  <a:gd name="connsiteX3" fmla="*/ 0 w 125730"/>
                  <a:gd name="connsiteY3" fmla="*/ 140352 h 219328"/>
                  <a:gd name="connsiteX4" fmla="*/ 63151 w 125730"/>
                  <a:gd name="connsiteY4" fmla="*/ 62586 h 219328"/>
                  <a:gd name="connsiteX5" fmla="*/ 106044 w 125730"/>
                  <a:gd name="connsiteY5" fmla="*/ 79350 h 219328"/>
                  <a:gd name="connsiteX6" fmla="*/ 106044 w 125730"/>
                  <a:gd name="connsiteY6" fmla="*/ 0 h 219328"/>
                  <a:gd name="connsiteX7" fmla="*/ 124779 w 125730"/>
                  <a:gd name="connsiteY7" fmla="*/ 0 h 219328"/>
                  <a:gd name="connsiteX8" fmla="*/ 124779 w 125730"/>
                  <a:gd name="connsiteY8" fmla="*/ 187850 h 219328"/>
                  <a:gd name="connsiteX9" fmla="*/ 125730 w 125730"/>
                  <a:gd name="connsiteY9" fmla="*/ 216069 h 219328"/>
                  <a:gd name="connsiteX10" fmla="*/ 109753 w 125730"/>
                  <a:gd name="connsiteY10" fmla="*/ 216069 h 219328"/>
                  <a:gd name="connsiteX11" fmla="*/ 106044 w 125730"/>
                  <a:gd name="connsiteY11" fmla="*/ 95369 h 219328"/>
                  <a:gd name="connsiteX12" fmla="*/ 67145 w 125730"/>
                  <a:gd name="connsiteY12" fmla="*/ 77953 h 219328"/>
                  <a:gd name="connsiteX13" fmla="*/ 19592 w 125730"/>
                  <a:gd name="connsiteY13" fmla="*/ 141004 h 219328"/>
                  <a:gd name="connsiteX14" fmla="*/ 64958 w 125730"/>
                  <a:gd name="connsiteY14" fmla="*/ 204055 h 219328"/>
                  <a:gd name="connsiteX15" fmla="*/ 106044 w 125730"/>
                  <a:gd name="connsiteY15" fmla="*/ 177046 h 219328"/>
                  <a:gd name="connsiteX16" fmla="*/ 106044 w 125730"/>
                  <a:gd name="connsiteY16" fmla="*/ 95462 h 21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5730" h="219328">
                    <a:moveTo>
                      <a:pt x="109753" y="216069"/>
                    </a:moveTo>
                    <a:lnTo>
                      <a:pt x="108231" y="192320"/>
                    </a:lnTo>
                    <a:cubicBezTo>
                      <a:pt x="99386" y="204893"/>
                      <a:pt x="84645" y="219329"/>
                      <a:pt x="60392" y="219329"/>
                    </a:cubicBezTo>
                    <a:cubicBezTo>
                      <a:pt x="19592" y="219329"/>
                      <a:pt x="0" y="183938"/>
                      <a:pt x="0" y="140352"/>
                    </a:cubicBezTo>
                    <a:cubicBezTo>
                      <a:pt x="0" y="91736"/>
                      <a:pt x="28151" y="62586"/>
                      <a:pt x="63151" y="62586"/>
                    </a:cubicBezTo>
                    <a:cubicBezTo>
                      <a:pt x="82172" y="62586"/>
                      <a:pt x="97199" y="70409"/>
                      <a:pt x="106044" y="79350"/>
                    </a:cubicBezTo>
                    <a:lnTo>
                      <a:pt x="106044" y="0"/>
                    </a:lnTo>
                    <a:lnTo>
                      <a:pt x="124779" y="0"/>
                    </a:lnTo>
                    <a:lnTo>
                      <a:pt x="124779" y="187850"/>
                    </a:lnTo>
                    <a:cubicBezTo>
                      <a:pt x="124779" y="195021"/>
                      <a:pt x="125350" y="209457"/>
                      <a:pt x="125730" y="216069"/>
                    </a:cubicBezTo>
                    <a:lnTo>
                      <a:pt x="109753" y="216069"/>
                    </a:lnTo>
                    <a:close/>
                    <a:moveTo>
                      <a:pt x="106044" y="95369"/>
                    </a:moveTo>
                    <a:cubicBezTo>
                      <a:pt x="96533" y="86335"/>
                      <a:pt x="86737" y="77953"/>
                      <a:pt x="67145" y="77953"/>
                    </a:cubicBezTo>
                    <a:cubicBezTo>
                      <a:pt x="47553" y="77953"/>
                      <a:pt x="19592" y="93878"/>
                      <a:pt x="19592" y="141004"/>
                    </a:cubicBezTo>
                    <a:cubicBezTo>
                      <a:pt x="19592" y="178257"/>
                      <a:pt x="36140" y="204055"/>
                      <a:pt x="64958" y="204055"/>
                    </a:cubicBezTo>
                    <a:cubicBezTo>
                      <a:pt x="84264" y="204055"/>
                      <a:pt x="97484" y="190271"/>
                      <a:pt x="106044" y="177046"/>
                    </a:cubicBezTo>
                    <a:lnTo>
                      <a:pt x="106044" y="9546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</p:grpSp>
        <p:grpSp>
          <p:nvGrpSpPr>
            <p:cNvPr id="8" name="Graphic 17">
              <a:extLst>
                <a:ext uri="{FF2B5EF4-FFF2-40B4-BE49-F238E27FC236}">
                  <a16:creationId xmlns:a16="http://schemas.microsoft.com/office/drawing/2014/main" id="{864E66EA-0B70-7F21-9B35-7B43AE3B1625}"/>
                </a:ext>
              </a:extLst>
            </p:cNvPr>
            <p:cNvGrpSpPr/>
            <p:nvPr/>
          </p:nvGrpSpPr>
          <p:grpSpPr>
            <a:xfrm>
              <a:off x="6465963" y="3289300"/>
              <a:ext cx="1730364" cy="282193"/>
              <a:chOff x="6465963" y="3289300"/>
              <a:chExt cx="1730364" cy="282193"/>
            </a:xfrm>
            <a:grpFill/>
          </p:grpSpPr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CC147F63-3F02-E07F-35C7-9CB94C57346A}"/>
                  </a:ext>
                </a:extLst>
              </p:cNvPr>
              <p:cNvSpPr/>
              <p:nvPr/>
            </p:nvSpPr>
            <p:spPr>
              <a:xfrm>
                <a:off x="6465963" y="3355424"/>
                <a:ext cx="145512" cy="216069"/>
              </a:xfrm>
              <a:custGeom>
                <a:avLst/>
                <a:gdLst>
                  <a:gd name="connsiteX0" fmla="*/ 93204 w 145512"/>
                  <a:gd name="connsiteY0" fmla="*/ 161121 h 216069"/>
                  <a:gd name="connsiteX1" fmla="*/ 18451 w 145512"/>
                  <a:gd name="connsiteY1" fmla="*/ 216069 h 216069"/>
                  <a:gd name="connsiteX2" fmla="*/ 13220 w 145512"/>
                  <a:gd name="connsiteY2" fmla="*/ 189061 h 216069"/>
                  <a:gd name="connsiteX3" fmla="*/ 58871 w 145512"/>
                  <a:gd name="connsiteY3" fmla="*/ 159072 h 216069"/>
                  <a:gd name="connsiteX4" fmla="*/ 61914 w 145512"/>
                  <a:gd name="connsiteY4" fmla="*/ 149479 h 216069"/>
                  <a:gd name="connsiteX5" fmla="*/ 0 w 145512"/>
                  <a:gd name="connsiteY5" fmla="*/ 0 h 216069"/>
                  <a:gd name="connsiteX6" fmla="*/ 36426 w 145512"/>
                  <a:gd name="connsiteY6" fmla="*/ 0 h 216069"/>
                  <a:gd name="connsiteX7" fmla="*/ 63056 w 145512"/>
                  <a:gd name="connsiteY7" fmla="*/ 68453 h 216069"/>
                  <a:gd name="connsiteX8" fmla="*/ 78368 w 145512"/>
                  <a:gd name="connsiteY8" fmla="*/ 114368 h 216069"/>
                  <a:gd name="connsiteX9" fmla="*/ 111179 w 145512"/>
                  <a:gd name="connsiteY9" fmla="*/ 0 h 216069"/>
                  <a:gd name="connsiteX10" fmla="*/ 145513 w 145512"/>
                  <a:gd name="connsiteY10" fmla="*/ 0 h 216069"/>
                  <a:gd name="connsiteX11" fmla="*/ 93109 w 145512"/>
                  <a:gd name="connsiteY11" fmla="*/ 161214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45512" h="216069">
                    <a:moveTo>
                      <a:pt x="93204" y="161121"/>
                    </a:moveTo>
                    <a:cubicBezTo>
                      <a:pt x="80650" y="199492"/>
                      <a:pt x="52118" y="211878"/>
                      <a:pt x="18451" y="216069"/>
                    </a:cubicBezTo>
                    <a:lnTo>
                      <a:pt x="13220" y="189061"/>
                    </a:lnTo>
                    <a:cubicBezTo>
                      <a:pt x="37472" y="185428"/>
                      <a:pt x="53640" y="175277"/>
                      <a:pt x="58871" y="159072"/>
                    </a:cubicBezTo>
                    <a:lnTo>
                      <a:pt x="61914" y="149479"/>
                    </a:lnTo>
                    <a:lnTo>
                      <a:pt x="0" y="0"/>
                    </a:lnTo>
                    <a:lnTo>
                      <a:pt x="36426" y="0"/>
                    </a:lnTo>
                    <a:lnTo>
                      <a:pt x="63056" y="68453"/>
                    </a:lnTo>
                    <a:cubicBezTo>
                      <a:pt x="70379" y="87638"/>
                      <a:pt x="78368" y="114368"/>
                      <a:pt x="78368" y="114368"/>
                    </a:cubicBezTo>
                    <a:lnTo>
                      <a:pt x="111179" y="0"/>
                    </a:lnTo>
                    <a:lnTo>
                      <a:pt x="145513" y="0"/>
                    </a:lnTo>
                    <a:lnTo>
                      <a:pt x="93109" y="161214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59B843D4-00E8-5135-191F-67D38F7B7FE2}"/>
                  </a:ext>
                </a:extLst>
              </p:cNvPr>
              <p:cNvSpPr/>
              <p:nvPr/>
            </p:nvSpPr>
            <p:spPr>
              <a:xfrm>
                <a:off x="6629927" y="3351140"/>
                <a:ext cx="147795" cy="158419"/>
              </a:xfrm>
              <a:custGeom>
                <a:avLst/>
                <a:gdLst>
                  <a:gd name="connsiteX0" fmla="*/ 73898 w 147795"/>
                  <a:gd name="connsiteY0" fmla="*/ 158420 h 158419"/>
                  <a:gd name="connsiteX1" fmla="*/ 0 w 147795"/>
                  <a:gd name="connsiteY1" fmla="*/ 78605 h 158419"/>
                  <a:gd name="connsiteX2" fmla="*/ 73898 w 147795"/>
                  <a:gd name="connsiteY2" fmla="*/ 0 h 158419"/>
                  <a:gd name="connsiteX3" fmla="*/ 147795 w 147795"/>
                  <a:gd name="connsiteY3" fmla="*/ 78605 h 158419"/>
                  <a:gd name="connsiteX4" fmla="*/ 73898 w 147795"/>
                  <a:gd name="connsiteY4" fmla="*/ 158420 h 158419"/>
                  <a:gd name="connsiteX5" fmla="*/ 73898 w 147795"/>
                  <a:gd name="connsiteY5" fmla="*/ 26357 h 158419"/>
                  <a:gd name="connsiteX6" fmla="*/ 34714 w 147795"/>
                  <a:gd name="connsiteY6" fmla="*/ 78605 h 158419"/>
                  <a:gd name="connsiteX7" fmla="*/ 73898 w 147795"/>
                  <a:gd name="connsiteY7" fmla="*/ 132063 h 158419"/>
                  <a:gd name="connsiteX8" fmla="*/ 113081 w 147795"/>
                  <a:gd name="connsiteY8" fmla="*/ 78605 h 158419"/>
                  <a:gd name="connsiteX9" fmla="*/ 73898 w 147795"/>
                  <a:gd name="connsiteY9" fmla="*/ 26357 h 158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7795" h="158419">
                    <a:moveTo>
                      <a:pt x="73898" y="158420"/>
                    </a:moveTo>
                    <a:cubicBezTo>
                      <a:pt x="26725" y="158420"/>
                      <a:pt x="0" y="124799"/>
                      <a:pt x="0" y="78605"/>
                    </a:cubicBezTo>
                    <a:cubicBezTo>
                      <a:pt x="0" y="32410"/>
                      <a:pt x="27581" y="0"/>
                      <a:pt x="73898" y="0"/>
                    </a:cubicBezTo>
                    <a:cubicBezTo>
                      <a:pt x="120214" y="0"/>
                      <a:pt x="147795" y="32410"/>
                      <a:pt x="147795" y="78605"/>
                    </a:cubicBezTo>
                    <a:cubicBezTo>
                      <a:pt x="147795" y="124799"/>
                      <a:pt x="120214" y="158420"/>
                      <a:pt x="73898" y="158420"/>
                    </a:cubicBezTo>
                    <a:close/>
                    <a:moveTo>
                      <a:pt x="73898" y="26357"/>
                    </a:moveTo>
                    <a:cubicBezTo>
                      <a:pt x="47838" y="26357"/>
                      <a:pt x="34714" y="47405"/>
                      <a:pt x="34714" y="78605"/>
                    </a:cubicBezTo>
                    <a:cubicBezTo>
                      <a:pt x="34714" y="109804"/>
                      <a:pt x="48504" y="132063"/>
                      <a:pt x="73898" y="132063"/>
                    </a:cubicBezTo>
                    <a:cubicBezTo>
                      <a:pt x="99291" y="132063"/>
                      <a:pt x="113081" y="109897"/>
                      <a:pt x="113081" y="78605"/>
                    </a:cubicBezTo>
                    <a:cubicBezTo>
                      <a:pt x="113081" y="47312"/>
                      <a:pt x="99005" y="26357"/>
                      <a:pt x="73898" y="26357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30A7A810-007D-F175-9F2D-B3A53943B229}"/>
                  </a:ext>
                </a:extLst>
              </p:cNvPr>
              <p:cNvSpPr/>
              <p:nvPr/>
            </p:nvSpPr>
            <p:spPr>
              <a:xfrm>
                <a:off x="6812911" y="3355331"/>
                <a:ext cx="127252" cy="153949"/>
              </a:xfrm>
              <a:custGeom>
                <a:avLst/>
                <a:gdLst>
                  <a:gd name="connsiteX0" fmla="*/ 99957 w 127252"/>
                  <a:gd name="connsiteY0" fmla="*/ 150038 h 153949"/>
                  <a:gd name="connsiteX1" fmla="*/ 97199 w 127252"/>
                  <a:gd name="connsiteY1" fmla="*/ 132622 h 153949"/>
                  <a:gd name="connsiteX2" fmla="*/ 53069 w 127252"/>
                  <a:gd name="connsiteY2" fmla="*/ 153949 h 153949"/>
                  <a:gd name="connsiteX3" fmla="*/ 0 w 127252"/>
                  <a:gd name="connsiteY3" fmla="*/ 95462 h 153949"/>
                  <a:gd name="connsiteX4" fmla="*/ 0 w 127252"/>
                  <a:gd name="connsiteY4" fmla="*/ 0 h 153949"/>
                  <a:gd name="connsiteX5" fmla="*/ 34048 w 127252"/>
                  <a:gd name="connsiteY5" fmla="*/ 0 h 153949"/>
                  <a:gd name="connsiteX6" fmla="*/ 34048 w 127252"/>
                  <a:gd name="connsiteY6" fmla="*/ 90619 h 153949"/>
                  <a:gd name="connsiteX7" fmla="*/ 60107 w 127252"/>
                  <a:gd name="connsiteY7" fmla="*/ 127220 h 153949"/>
                  <a:gd name="connsiteX8" fmla="*/ 91682 w 127252"/>
                  <a:gd name="connsiteY8" fmla="*/ 108035 h 153949"/>
                  <a:gd name="connsiteX9" fmla="*/ 91682 w 127252"/>
                  <a:gd name="connsiteY9" fmla="*/ 0 h 153949"/>
                  <a:gd name="connsiteX10" fmla="*/ 125731 w 127252"/>
                  <a:gd name="connsiteY10" fmla="*/ 0 h 153949"/>
                  <a:gd name="connsiteX11" fmla="*/ 125731 w 127252"/>
                  <a:gd name="connsiteY11" fmla="*/ 123029 h 153949"/>
                  <a:gd name="connsiteX12" fmla="*/ 127252 w 127252"/>
                  <a:gd name="connsiteY12" fmla="*/ 150038 h 153949"/>
                  <a:gd name="connsiteX13" fmla="*/ 99957 w 127252"/>
                  <a:gd name="connsiteY13" fmla="*/ 150038 h 153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7252" h="153949">
                    <a:moveTo>
                      <a:pt x="99957" y="150038"/>
                    </a:moveTo>
                    <a:lnTo>
                      <a:pt x="97199" y="132622"/>
                    </a:lnTo>
                    <a:cubicBezTo>
                      <a:pt x="86452" y="146126"/>
                      <a:pt x="71425" y="153949"/>
                      <a:pt x="53069" y="153949"/>
                    </a:cubicBezTo>
                    <a:cubicBezTo>
                      <a:pt x="15027" y="153949"/>
                      <a:pt x="0" y="131784"/>
                      <a:pt x="0" y="95462"/>
                    </a:cubicBezTo>
                    <a:lnTo>
                      <a:pt x="0" y="0"/>
                    </a:lnTo>
                    <a:lnTo>
                      <a:pt x="34048" y="0"/>
                    </a:lnTo>
                    <a:lnTo>
                      <a:pt x="34048" y="90619"/>
                    </a:lnTo>
                    <a:cubicBezTo>
                      <a:pt x="34048" y="117069"/>
                      <a:pt x="39850" y="127220"/>
                      <a:pt x="60107" y="127220"/>
                    </a:cubicBezTo>
                    <a:cubicBezTo>
                      <a:pt x="76085" y="127220"/>
                      <a:pt x="86452" y="115485"/>
                      <a:pt x="91682" y="108035"/>
                    </a:cubicBezTo>
                    <a:lnTo>
                      <a:pt x="91682" y="0"/>
                    </a:lnTo>
                    <a:lnTo>
                      <a:pt x="125731" y="0"/>
                    </a:lnTo>
                    <a:lnTo>
                      <a:pt x="125731" y="123029"/>
                    </a:lnTo>
                    <a:cubicBezTo>
                      <a:pt x="125731" y="128151"/>
                      <a:pt x="126967" y="144915"/>
                      <a:pt x="127252" y="150038"/>
                    </a:cubicBezTo>
                    <a:lnTo>
                      <a:pt x="99957" y="150038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FA5C5029-B916-06F3-F720-4137A3776FDD}"/>
                  </a:ext>
                </a:extLst>
              </p:cNvPr>
              <p:cNvSpPr/>
              <p:nvPr/>
            </p:nvSpPr>
            <p:spPr>
              <a:xfrm>
                <a:off x="6980013" y="3351140"/>
                <a:ext cx="93204" cy="154228"/>
              </a:xfrm>
              <a:custGeom>
                <a:avLst/>
                <a:gdLst>
                  <a:gd name="connsiteX0" fmla="*/ 83123 w 93204"/>
                  <a:gd name="connsiteY0" fmla="*/ 37160 h 154228"/>
                  <a:gd name="connsiteX1" fmla="*/ 68381 w 93204"/>
                  <a:gd name="connsiteY1" fmla="*/ 32690 h 154228"/>
                  <a:gd name="connsiteX2" fmla="*/ 35570 w 93204"/>
                  <a:gd name="connsiteY2" fmla="*/ 56066 h 154228"/>
                  <a:gd name="connsiteX3" fmla="*/ 35570 w 93204"/>
                  <a:gd name="connsiteY3" fmla="*/ 154229 h 154228"/>
                  <a:gd name="connsiteX4" fmla="*/ 1521 w 93204"/>
                  <a:gd name="connsiteY4" fmla="*/ 154229 h 154228"/>
                  <a:gd name="connsiteX5" fmla="*/ 1521 w 93204"/>
                  <a:gd name="connsiteY5" fmla="*/ 32410 h 154228"/>
                  <a:gd name="connsiteX6" fmla="*/ 0 w 93204"/>
                  <a:gd name="connsiteY6" fmla="*/ 4191 h 154228"/>
                  <a:gd name="connsiteX7" fmla="*/ 26059 w 93204"/>
                  <a:gd name="connsiteY7" fmla="*/ 4191 h 154228"/>
                  <a:gd name="connsiteX8" fmla="*/ 28817 w 93204"/>
                  <a:gd name="connsiteY8" fmla="*/ 29710 h 154228"/>
                  <a:gd name="connsiteX9" fmla="*/ 77892 w 93204"/>
                  <a:gd name="connsiteY9" fmla="*/ 0 h 154228"/>
                  <a:gd name="connsiteX10" fmla="*/ 93204 w 93204"/>
                  <a:gd name="connsiteY10" fmla="*/ 2421 h 154228"/>
                  <a:gd name="connsiteX11" fmla="*/ 83123 w 93204"/>
                  <a:gd name="connsiteY11" fmla="*/ 37253 h 154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3204" h="154228">
                    <a:moveTo>
                      <a:pt x="83123" y="37160"/>
                    </a:moveTo>
                    <a:cubicBezTo>
                      <a:pt x="78177" y="34180"/>
                      <a:pt x="73898" y="32690"/>
                      <a:pt x="68381" y="32690"/>
                    </a:cubicBezTo>
                    <a:cubicBezTo>
                      <a:pt x="53640" y="32690"/>
                      <a:pt x="44129" y="42934"/>
                      <a:pt x="35570" y="56066"/>
                    </a:cubicBezTo>
                    <a:lnTo>
                      <a:pt x="35570" y="154229"/>
                    </a:lnTo>
                    <a:lnTo>
                      <a:pt x="1521" y="154229"/>
                    </a:lnTo>
                    <a:lnTo>
                      <a:pt x="1521" y="32410"/>
                    </a:lnTo>
                    <a:cubicBezTo>
                      <a:pt x="1521" y="27288"/>
                      <a:pt x="285" y="9313"/>
                      <a:pt x="0" y="4191"/>
                    </a:cubicBezTo>
                    <a:lnTo>
                      <a:pt x="26059" y="4191"/>
                    </a:lnTo>
                    <a:lnTo>
                      <a:pt x="28817" y="29710"/>
                    </a:lnTo>
                    <a:cubicBezTo>
                      <a:pt x="37091" y="14063"/>
                      <a:pt x="51452" y="0"/>
                      <a:pt x="77892" y="0"/>
                    </a:cubicBezTo>
                    <a:cubicBezTo>
                      <a:pt x="83123" y="0"/>
                      <a:pt x="88924" y="931"/>
                      <a:pt x="93204" y="2421"/>
                    </a:cubicBezTo>
                    <a:lnTo>
                      <a:pt x="83123" y="37253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81D0F73F-B746-FB62-330C-998E663F954A}"/>
                  </a:ext>
                </a:extLst>
              </p:cNvPr>
              <p:cNvSpPr/>
              <p:nvPr/>
            </p:nvSpPr>
            <p:spPr>
              <a:xfrm>
                <a:off x="7192956" y="3351140"/>
                <a:ext cx="218744" cy="154321"/>
              </a:xfrm>
              <a:custGeom>
                <a:avLst/>
                <a:gdLst>
                  <a:gd name="connsiteX0" fmla="*/ 184982 w 218744"/>
                  <a:gd name="connsiteY0" fmla="*/ 154229 h 154321"/>
                  <a:gd name="connsiteX1" fmla="*/ 184982 w 218744"/>
                  <a:gd name="connsiteY1" fmla="*/ 67242 h 154321"/>
                  <a:gd name="connsiteX2" fmla="*/ 157972 w 218744"/>
                  <a:gd name="connsiteY2" fmla="*/ 27288 h 154321"/>
                  <a:gd name="connsiteX3" fmla="*/ 126682 w 218744"/>
                  <a:gd name="connsiteY3" fmla="*/ 47405 h 154321"/>
                  <a:gd name="connsiteX4" fmla="*/ 127252 w 218744"/>
                  <a:gd name="connsiteY4" fmla="*/ 57277 h 154321"/>
                  <a:gd name="connsiteX5" fmla="*/ 127252 w 218744"/>
                  <a:gd name="connsiteY5" fmla="*/ 154229 h 154321"/>
                  <a:gd name="connsiteX6" fmla="*/ 93204 w 218744"/>
                  <a:gd name="connsiteY6" fmla="*/ 154229 h 154321"/>
                  <a:gd name="connsiteX7" fmla="*/ 93204 w 218744"/>
                  <a:gd name="connsiteY7" fmla="*/ 67522 h 154321"/>
                  <a:gd name="connsiteX8" fmla="*/ 66194 w 218744"/>
                  <a:gd name="connsiteY8" fmla="*/ 27288 h 154321"/>
                  <a:gd name="connsiteX9" fmla="*/ 35570 w 218744"/>
                  <a:gd name="connsiteY9" fmla="*/ 47405 h 154321"/>
                  <a:gd name="connsiteX10" fmla="*/ 35570 w 218744"/>
                  <a:gd name="connsiteY10" fmla="*/ 154229 h 154321"/>
                  <a:gd name="connsiteX11" fmla="*/ 1522 w 218744"/>
                  <a:gd name="connsiteY11" fmla="*/ 154229 h 154321"/>
                  <a:gd name="connsiteX12" fmla="*/ 1522 w 218744"/>
                  <a:gd name="connsiteY12" fmla="*/ 31200 h 154321"/>
                  <a:gd name="connsiteX13" fmla="*/ 0 w 218744"/>
                  <a:gd name="connsiteY13" fmla="*/ 4191 h 154321"/>
                  <a:gd name="connsiteX14" fmla="*/ 26630 w 218744"/>
                  <a:gd name="connsiteY14" fmla="*/ 4191 h 154321"/>
                  <a:gd name="connsiteX15" fmla="*/ 29958 w 218744"/>
                  <a:gd name="connsiteY15" fmla="*/ 22818 h 154321"/>
                  <a:gd name="connsiteX16" fmla="*/ 72281 w 218744"/>
                  <a:gd name="connsiteY16" fmla="*/ 0 h 154321"/>
                  <a:gd name="connsiteX17" fmla="*/ 118217 w 218744"/>
                  <a:gd name="connsiteY17" fmla="*/ 24028 h 154321"/>
                  <a:gd name="connsiteX18" fmla="*/ 164154 w 218744"/>
                  <a:gd name="connsiteY18" fmla="*/ 0 h 154321"/>
                  <a:gd name="connsiteX19" fmla="*/ 218745 w 218744"/>
                  <a:gd name="connsiteY19" fmla="*/ 68453 h 154321"/>
                  <a:gd name="connsiteX20" fmla="*/ 218745 w 218744"/>
                  <a:gd name="connsiteY20" fmla="*/ 154322 h 154321"/>
                  <a:gd name="connsiteX21" fmla="*/ 184697 w 218744"/>
                  <a:gd name="connsiteY21" fmla="*/ 154322 h 1543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18744" h="154321">
                    <a:moveTo>
                      <a:pt x="184982" y="154229"/>
                    </a:moveTo>
                    <a:lnTo>
                      <a:pt x="184982" y="67242"/>
                    </a:lnTo>
                    <a:cubicBezTo>
                      <a:pt x="184982" y="42655"/>
                      <a:pt x="179180" y="27288"/>
                      <a:pt x="157972" y="27288"/>
                    </a:cubicBezTo>
                    <a:cubicBezTo>
                      <a:pt x="144181" y="27288"/>
                      <a:pt x="133719" y="37160"/>
                      <a:pt x="126682" y="47405"/>
                    </a:cubicBezTo>
                    <a:cubicBezTo>
                      <a:pt x="126967" y="50106"/>
                      <a:pt x="127252" y="54297"/>
                      <a:pt x="127252" y="57277"/>
                    </a:cubicBezTo>
                    <a:lnTo>
                      <a:pt x="127252" y="154229"/>
                    </a:lnTo>
                    <a:lnTo>
                      <a:pt x="93204" y="154229"/>
                    </a:lnTo>
                    <a:lnTo>
                      <a:pt x="93204" y="67522"/>
                    </a:lnTo>
                    <a:cubicBezTo>
                      <a:pt x="93204" y="41724"/>
                      <a:pt x="88639" y="27288"/>
                      <a:pt x="66194" y="27288"/>
                    </a:cubicBezTo>
                    <a:cubicBezTo>
                      <a:pt x="53355" y="27288"/>
                      <a:pt x="42322" y="38092"/>
                      <a:pt x="35570" y="47405"/>
                    </a:cubicBezTo>
                    <a:lnTo>
                      <a:pt x="35570" y="154229"/>
                    </a:lnTo>
                    <a:lnTo>
                      <a:pt x="1522" y="154229"/>
                    </a:lnTo>
                    <a:lnTo>
                      <a:pt x="1522" y="31200"/>
                    </a:lnTo>
                    <a:cubicBezTo>
                      <a:pt x="1522" y="26077"/>
                      <a:pt x="285" y="9313"/>
                      <a:pt x="0" y="4191"/>
                    </a:cubicBezTo>
                    <a:lnTo>
                      <a:pt x="26630" y="4191"/>
                    </a:lnTo>
                    <a:lnTo>
                      <a:pt x="29958" y="22818"/>
                    </a:lnTo>
                    <a:cubicBezTo>
                      <a:pt x="40991" y="9872"/>
                      <a:pt x="55067" y="0"/>
                      <a:pt x="72281" y="0"/>
                    </a:cubicBezTo>
                    <a:cubicBezTo>
                      <a:pt x="96153" y="0"/>
                      <a:pt x="109087" y="9034"/>
                      <a:pt x="118217" y="24028"/>
                    </a:cubicBezTo>
                    <a:cubicBezTo>
                      <a:pt x="128013" y="11083"/>
                      <a:pt x="142755" y="0"/>
                      <a:pt x="164154" y="0"/>
                    </a:cubicBezTo>
                    <a:cubicBezTo>
                      <a:pt x="202481" y="0"/>
                      <a:pt x="218745" y="20676"/>
                      <a:pt x="218745" y="68453"/>
                    </a:cubicBezTo>
                    <a:lnTo>
                      <a:pt x="218745" y="154322"/>
                    </a:lnTo>
                    <a:lnTo>
                      <a:pt x="184697" y="15432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DC3B1801-1CB4-02A9-C876-0FDD68C66BC5}"/>
                  </a:ext>
                </a:extLst>
              </p:cNvPr>
              <p:cNvSpPr/>
              <p:nvPr/>
            </p:nvSpPr>
            <p:spPr>
              <a:xfrm>
                <a:off x="7454879" y="3289300"/>
                <a:ext cx="36425" cy="216069"/>
              </a:xfrm>
              <a:custGeom>
                <a:avLst/>
                <a:gdLst>
                  <a:gd name="connsiteX0" fmla="*/ 0 w 36425"/>
                  <a:gd name="connsiteY0" fmla="*/ 32969 h 216069"/>
                  <a:gd name="connsiteX1" fmla="*/ 0 w 36425"/>
                  <a:gd name="connsiteY1" fmla="*/ 0 h 216069"/>
                  <a:gd name="connsiteX2" fmla="*/ 36426 w 36425"/>
                  <a:gd name="connsiteY2" fmla="*/ 0 h 216069"/>
                  <a:gd name="connsiteX3" fmla="*/ 36426 w 36425"/>
                  <a:gd name="connsiteY3" fmla="*/ 32969 h 216069"/>
                  <a:gd name="connsiteX4" fmla="*/ 0 w 36425"/>
                  <a:gd name="connsiteY4" fmla="*/ 32969 h 216069"/>
                  <a:gd name="connsiteX5" fmla="*/ 1236 w 36425"/>
                  <a:gd name="connsiteY5" fmla="*/ 216069 h 216069"/>
                  <a:gd name="connsiteX6" fmla="*/ 1236 w 36425"/>
                  <a:gd name="connsiteY6" fmla="*/ 66032 h 216069"/>
                  <a:gd name="connsiteX7" fmla="*/ 35284 w 36425"/>
                  <a:gd name="connsiteY7" fmla="*/ 66032 h 216069"/>
                  <a:gd name="connsiteX8" fmla="*/ 35284 w 36425"/>
                  <a:gd name="connsiteY8" fmla="*/ 216069 h 216069"/>
                  <a:gd name="connsiteX9" fmla="*/ 1236 w 36425"/>
                  <a:gd name="connsiteY9" fmla="*/ 216069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425" h="216069">
                    <a:moveTo>
                      <a:pt x="0" y="32969"/>
                    </a:moveTo>
                    <a:lnTo>
                      <a:pt x="0" y="0"/>
                    </a:lnTo>
                    <a:lnTo>
                      <a:pt x="36426" y="0"/>
                    </a:lnTo>
                    <a:lnTo>
                      <a:pt x="36426" y="32969"/>
                    </a:lnTo>
                    <a:lnTo>
                      <a:pt x="0" y="32969"/>
                    </a:lnTo>
                    <a:close/>
                    <a:moveTo>
                      <a:pt x="1236" y="216069"/>
                    </a:moveTo>
                    <a:lnTo>
                      <a:pt x="1236" y="66032"/>
                    </a:lnTo>
                    <a:lnTo>
                      <a:pt x="35284" y="66032"/>
                    </a:lnTo>
                    <a:lnTo>
                      <a:pt x="35284" y="216069"/>
                    </a:lnTo>
                    <a:lnTo>
                      <a:pt x="1236" y="21606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7E8479D0-DE74-D052-30B8-F1832BD63F7C}"/>
                  </a:ext>
                </a:extLst>
              </p:cNvPr>
              <p:cNvSpPr/>
              <p:nvPr/>
            </p:nvSpPr>
            <p:spPr>
              <a:xfrm>
                <a:off x="7520502" y="3351326"/>
                <a:ext cx="120689" cy="157954"/>
              </a:xfrm>
              <a:custGeom>
                <a:avLst/>
                <a:gdLst>
                  <a:gd name="connsiteX0" fmla="*/ 61914 w 120689"/>
                  <a:gd name="connsiteY0" fmla="*/ 157954 h 157954"/>
                  <a:gd name="connsiteX1" fmla="*/ 0 w 120689"/>
                  <a:gd name="connsiteY1" fmla="*/ 139048 h 157954"/>
                  <a:gd name="connsiteX2" fmla="*/ 15598 w 120689"/>
                  <a:gd name="connsiteY2" fmla="*/ 115299 h 157954"/>
                  <a:gd name="connsiteX3" fmla="*/ 60678 w 120689"/>
                  <a:gd name="connsiteY3" fmla="*/ 131784 h 157954"/>
                  <a:gd name="connsiteX4" fmla="*/ 85786 w 120689"/>
                  <a:gd name="connsiteY4" fmla="*/ 115020 h 157954"/>
                  <a:gd name="connsiteX5" fmla="*/ 55732 w 120689"/>
                  <a:gd name="connsiteY5" fmla="*/ 91271 h 157954"/>
                  <a:gd name="connsiteX6" fmla="*/ 6372 w 120689"/>
                  <a:gd name="connsiteY6" fmla="*/ 44145 h 157954"/>
                  <a:gd name="connsiteX7" fmla="*/ 64577 w 120689"/>
                  <a:gd name="connsiteY7" fmla="*/ 0 h 157954"/>
                  <a:gd name="connsiteX8" fmla="*/ 118788 w 120689"/>
                  <a:gd name="connsiteY8" fmla="*/ 16205 h 157954"/>
                  <a:gd name="connsiteX9" fmla="*/ 104427 w 120689"/>
                  <a:gd name="connsiteY9" fmla="*/ 39302 h 157954"/>
                  <a:gd name="connsiteX10" fmla="*/ 65528 w 120689"/>
                  <a:gd name="connsiteY10" fmla="*/ 26077 h 157954"/>
                  <a:gd name="connsiteX11" fmla="*/ 41276 w 120689"/>
                  <a:gd name="connsiteY11" fmla="*/ 41724 h 157954"/>
                  <a:gd name="connsiteX12" fmla="*/ 75895 w 120689"/>
                  <a:gd name="connsiteY12" fmla="*/ 64821 h 157954"/>
                  <a:gd name="connsiteX13" fmla="*/ 120690 w 120689"/>
                  <a:gd name="connsiteY13" fmla="*/ 113716 h 157954"/>
                  <a:gd name="connsiteX14" fmla="*/ 61819 w 120689"/>
                  <a:gd name="connsiteY14" fmla="*/ 157861 h 157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0689" h="157954">
                    <a:moveTo>
                      <a:pt x="61914" y="157954"/>
                    </a:moveTo>
                    <a:cubicBezTo>
                      <a:pt x="33097" y="157954"/>
                      <a:pt x="16263" y="149572"/>
                      <a:pt x="0" y="139048"/>
                    </a:cubicBezTo>
                    <a:lnTo>
                      <a:pt x="15598" y="115299"/>
                    </a:lnTo>
                    <a:cubicBezTo>
                      <a:pt x="28817" y="124612"/>
                      <a:pt x="44129" y="131784"/>
                      <a:pt x="60678" y="131784"/>
                    </a:cubicBezTo>
                    <a:cubicBezTo>
                      <a:pt x="77226" y="131784"/>
                      <a:pt x="85786" y="124612"/>
                      <a:pt x="85786" y="115020"/>
                    </a:cubicBezTo>
                    <a:cubicBezTo>
                      <a:pt x="85786" y="101795"/>
                      <a:pt x="76941" y="96672"/>
                      <a:pt x="55732" y="91271"/>
                    </a:cubicBezTo>
                    <a:cubicBezTo>
                      <a:pt x="32146" y="85310"/>
                      <a:pt x="6372" y="73855"/>
                      <a:pt x="6372" y="44145"/>
                    </a:cubicBezTo>
                    <a:cubicBezTo>
                      <a:pt x="6372" y="16578"/>
                      <a:pt x="30244" y="0"/>
                      <a:pt x="64577" y="0"/>
                    </a:cubicBezTo>
                    <a:cubicBezTo>
                      <a:pt x="86356" y="0"/>
                      <a:pt x="101669" y="4191"/>
                      <a:pt x="118788" y="16205"/>
                    </a:cubicBezTo>
                    <a:lnTo>
                      <a:pt x="104427" y="39302"/>
                    </a:lnTo>
                    <a:cubicBezTo>
                      <a:pt x="91207" y="29430"/>
                      <a:pt x="74659" y="26077"/>
                      <a:pt x="65528" y="26077"/>
                    </a:cubicBezTo>
                    <a:cubicBezTo>
                      <a:pt x="48029" y="26077"/>
                      <a:pt x="41276" y="32410"/>
                      <a:pt x="41276" y="41724"/>
                    </a:cubicBezTo>
                    <a:cubicBezTo>
                      <a:pt x="41276" y="54669"/>
                      <a:pt x="52594" y="58488"/>
                      <a:pt x="75895" y="64821"/>
                    </a:cubicBezTo>
                    <a:cubicBezTo>
                      <a:pt x="95487" y="69943"/>
                      <a:pt x="120690" y="80095"/>
                      <a:pt x="120690" y="113716"/>
                    </a:cubicBezTo>
                    <a:cubicBezTo>
                      <a:pt x="120690" y="144915"/>
                      <a:pt x="90922" y="157861"/>
                      <a:pt x="61819" y="157861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13B1089A-9F88-A59A-742C-2E25B1ACE0CD}"/>
                  </a:ext>
                </a:extLst>
              </p:cNvPr>
              <p:cNvSpPr/>
              <p:nvPr/>
            </p:nvSpPr>
            <p:spPr>
              <a:xfrm>
                <a:off x="7658502" y="3351326"/>
                <a:ext cx="120689" cy="157954"/>
              </a:xfrm>
              <a:custGeom>
                <a:avLst/>
                <a:gdLst>
                  <a:gd name="connsiteX0" fmla="*/ 61914 w 120689"/>
                  <a:gd name="connsiteY0" fmla="*/ 157954 h 157954"/>
                  <a:gd name="connsiteX1" fmla="*/ 0 w 120689"/>
                  <a:gd name="connsiteY1" fmla="*/ 139048 h 157954"/>
                  <a:gd name="connsiteX2" fmla="*/ 15597 w 120689"/>
                  <a:gd name="connsiteY2" fmla="*/ 115299 h 157954"/>
                  <a:gd name="connsiteX3" fmla="*/ 60678 w 120689"/>
                  <a:gd name="connsiteY3" fmla="*/ 131784 h 157954"/>
                  <a:gd name="connsiteX4" fmla="*/ 85786 w 120689"/>
                  <a:gd name="connsiteY4" fmla="*/ 115020 h 157954"/>
                  <a:gd name="connsiteX5" fmla="*/ 55732 w 120689"/>
                  <a:gd name="connsiteY5" fmla="*/ 91271 h 157954"/>
                  <a:gd name="connsiteX6" fmla="*/ 6372 w 120689"/>
                  <a:gd name="connsiteY6" fmla="*/ 44145 h 157954"/>
                  <a:gd name="connsiteX7" fmla="*/ 64577 w 120689"/>
                  <a:gd name="connsiteY7" fmla="*/ 0 h 157954"/>
                  <a:gd name="connsiteX8" fmla="*/ 118788 w 120689"/>
                  <a:gd name="connsiteY8" fmla="*/ 16205 h 157954"/>
                  <a:gd name="connsiteX9" fmla="*/ 104427 w 120689"/>
                  <a:gd name="connsiteY9" fmla="*/ 39302 h 157954"/>
                  <a:gd name="connsiteX10" fmla="*/ 65528 w 120689"/>
                  <a:gd name="connsiteY10" fmla="*/ 26077 h 157954"/>
                  <a:gd name="connsiteX11" fmla="*/ 41276 w 120689"/>
                  <a:gd name="connsiteY11" fmla="*/ 41724 h 157954"/>
                  <a:gd name="connsiteX12" fmla="*/ 75895 w 120689"/>
                  <a:gd name="connsiteY12" fmla="*/ 64821 h 157954"/>
                  <a:gd name="connsiteX13" fmla="*/ 120690 w 120689"/>
                  <a:gd name="connsiteY13" fmla="*/ 113716 h 157954"/>
                  <a:gd name="connsiteX14" fmla="*/ 61819 w 120689"/>
                  <a:gd name="connsiteY14" fmla="*/ 157861 h 157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0689" h="157954">
                    <a:moveTo>
                      <a:pt x="61914" y="157954"/>
                    </a:moveTo>
                    <a:cubicBezTo>
                      <a:pt x="33097" y="157954"/>
                      <a:pt x="16263" y="149572"/>
                      <a:pt x="0" y="139048"/>
                    </a:cubicBezTo>
                    <a:lnTo>
                      <a:pt x="15597" y="115299"/>
                    </a:lnTo>
                    <a:cubicBezTo>
                      <a:pt x="28817" y="124612"/>
                      <a:pt x="44129" y="131784"/>
                      <a:pt x="60678" y="131784"/>
                    </a:cubicBezTo>
                    <a:cubicBezTo>
                      <a:pt x="77226" y="131784"/>
                      <a:pt x="85786" y="124612"/>
                      <a:pt x="85786" y="115020"/>
                    </a:cubicBezTo>
                    <a:cubicBezTo>
                      <a:pt x="85786" y="101795"/>
                      <a:pt x="76941" y="96672"/>
                      <a:pt x="55732" y="91271"/>
                    </a:cubicBezTo>
                    <a:cubicBezTo>
                      <a:pt x="32146" y="85310"/>
                      <a:pt x="6372" y="73855"/>
                      <a:pt x="6372" y="44145"/>
                    </a:cubicBezTo>
                    <a:cubicBezTo>
                      <a:pt x="6372" y="16578"/>
                      <a:pt x="30244" y="0"/>
                      <a:pt x="64577" y="0"/>
                    </a:cubicBezTo>
                    <a:cubicBezTo>
                      <a:pt x="86356" y="0"/>
                      <a:pt x="101669" y="4191"/>
                      <a:pt x="118788" y="16205"/>
                    </a:cubicBezTo>
                    <a:lnTo>
                      <a:pt x="104427" y="39302"/>
                    </a:lnTo>
                    <a:cubicBezTo>
                      <a:pt x="91207" y="29430"/>
                      <a:pt x="74659" y="26077"/>
                      <a:pt x="65528" y="26077"/>
                    </a:cubicBezTo>
                    <a:cubicBezTo>
                      <a:pt x="48029" y="26077"/>
                      <a:pt x="41276" y="32410"/>
                      <a:pt x="41276" y="41724"/>
                    </a:cubicBezTo>
                    <a:cubicBezTo>
                      <a:pt x="41276" y="54669"/>
                      <a:pt x="52594" y="58488"/>
                      <a:pt x="75895" y="64821"/>
                    </a:cubicBezTo>
                    <a:cubicBezTo>
                      <a:pt x="95487" y="69943"/>
                      <a:pt x="120690" y="80095"/>
                      <a:pt x="120690" y="113716"/>
                    </a:cubicBezTo>
                    <a:cubicBezTo>
                      <a:pt x="120690" y="144915"/>
                      <a:pt x="90922" y="157861"/>
                      <a:pt x="61819" y="157861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D445172E-8231-445A-4A88-B5E4F216E7BA}"/>
                  </a:ext>
                </a:extLst>
              </p:cNvPr>
              <p:cNvSpPr/>
              <p:nvPr/>
            </p:nvSpPr>
            <p:spPr>
              <a:xfrm>
                <a:off x="7812954" y="3289300"/>
                <a:ext cx="36425" cy="216069"/>
              </a:xfrm>
              <a:custGeom>
                <a:avLst/>
                <a:gdLst>
                  <a:gd name="connsiteX0" fmla="*/ 0 w 36425"/>
                  <a:gd name="connsiteY0" fmla="*/ 32969 h 216069"/>
                  <a:gd name="connsiteX1" fmla="*/ 0 w 36425"/>
                  <a:gd name="connsiteY1" fmla="*/ 0 h 216069"/>
                  <a:gd name="connsiteX2" fmla="*/ 36426 w 36425"/>
                  <a:gd name="connsiteY2" fmla="*/ 0 h 216069"/>
                  <a:gd name="connsiteX3" fmla="*/ 36426 w 36425"/>
                  <a:gd name="connsiteY3" fmla="*/ 32969 h 216069"/>
                  <a:gd name="connsiteX4" fmla="*/ 0 w 36425"/>
                  <a:gd name="connsiteY4" fmla="*/ 32969 h 216069"/>
                  <a:gd name="connsiteX5" fmla="*/ 1236 w 36425"/>
                  <a:gd name="connsiteY5" fmla="*/ 216069 h 216069"/>
                  <a:gd name="connsiteX6" fmla="*/ 1236 w 36425"/>
                  <a:gd name="connsiteY6" fmla="*/ 66032 h 216069"/>
                  <a:gd name="connsiteX7" fmla="*/ 35284 w 36425"/>
                  <a:gd name="connsiteY7" fmla="*/ 66032 h 216069"/>
                  <a:gd name="connsiteX8" fmla="*/ 35284 w 36425"/>
                  <a:gd name="connsiteY8" fmla="*/ 216069 h 216069"/>
                  <a:gd name="connsiteX9" fmla="*/ 1236 w 36425"/>
                  <a:gd name="connsiteY9" fmla="*/ 216069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425" h="216069">
                    <a:moveTo>
                      <a:pt x="0" y="32969"/>
                    </a:moveTo>
                    <a:lnTo>
                      <a:pt x="0" y="0"/>
                    </a:lnTo>
                    <a:lnTo>
                      <a:pt x="36426" y="0"/>
                    </a:lnTo>
                    <a:lnTo>
                      <a:pt x="36426" y="32969"/>
                    </a:lnTo>
                    <a:lnTo>
                      <a:pt x="0" y="32969"/>
                    </a:lnTo>
                    <a:close/>
                    <a:moveTo>
                      <a:pt x="1236" y="216069"/>
                    </a:moveTo>
                    <a:lnTo>
                      <a:pt x="1236" y="66032"/>
                    </a:lnTo>
                    <a:lnTo>
                      <a:pt x="35284" y="66032"/>
                    </a:lnTo>
                    <a:lnTo>
                      <a:pt x="35284" y="216069"/>
                    </a:lnTo>
                    <a:lnTo>
                      <a:pt x="1236" y="21606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1E31C2C6-581C-2149-75D1-BB190E11DDBC}"/>
                  </a:ext>
                </a:extLst>
              </p:cNvPr>
              <p:cNvSpPr/>
              <p:nvPr/>
            </p:nvSpPr>
            <p:spPr>
              <a:xfrm>
                <a:off x="7884664" y="3351140"/>
                <a:ext cx="147795" cy="158419"/>
              </a:xfrm>
              <a:custGeom>
                <a:avLst/>
                <a:gdLst>
                  <a:gd name="connsiteX0" fmla="*/ 73898 w 147795"/>
                  <a:gd name="connsiteY0" fmla="*/ 158420 h 158419"/>
                  <a:gd name="connsiteX1" fmla="*/ 0 w 147795"/>
                  <a:gd name="connsiteY1" fmla="*/ 78605 h 158419"/>
                  <a:gd name="connsiteX2" fmla="*/ 73898 w 147795"/>
                  <a:gd name="connsiteY2" fmla="*/ 0 h 158419"/>
                  <a:gd name="connsiteX3" fmla="*/ 147795 w 147795"/>
                  <a:gd name="connsiteY3" fmla="*/ 78605 h 158419"/>
                  <a:gd name="connsiteX4" fmla="*/ 73898 w 147795"/>
                  <a:gd name="connsiteY4" fmla="*/ 158420 h 158419"/>
                  <a:gd name="connsiteX5" fmla="*/ 73898 w 147795"/>
                  <a:gd name="connsiteY5" fmla="*/ 26357 h 158419"/>
                  <a:gd name="connsiteX6" fmla="*/ 34714 w 147795"/>
                  <a:gd name="connsiteY6" fmla="*/ 78605 h 158419"/>
                  <a:gd name="connsiteX7" fmla="*/ 73898 w 147795"/>
                  <a:gd name="connsiteY7" fmla="*/ 132063 h 158419"/>
                  <a:gd name="connsiteX8" fmla="*/ 113081 w 147795"/>
                  <a:gd name="connsiteY8" fmla="*/ 78605 h 158419"/>
                  <a:gd name="connsiteX9" fmla="*/ 73898 w 147795"/>
                  <a:gd name="connsiteY9" fmla="*/ 26357 h 158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7795" h="158419">
                    <a:moveTo>
                      <a:pt x="73898" y="158420"/>
                    </a:moveTo>
                    <a:cubicBezTo>
                      <a:pt x="26725" y="158420"/>
                      <a:pt x="0" y="124799"/>
                      <a:pt x="0" y="78605"/>
                    </a:cubicBezTo>
                    <a:cubicBezTo>
                      <a:pt x="0" y="32410"/>
                      <a:pt x="27581" y="0"/>
                      <a:pt x="73898" y="0"/>
                    </a:cubicBezTo>
                    <a:cubicBezTo>
                      <a:pt x="120214" y="0"/>
                      <a:pt x="147795" y="32410"/>
                      <a:pt x="147795" y="78605"/>
                    </a:cubicBezTo>
                    <a:cubicBezTo>
                      <a:pt x="147795" y="124799"/>
                      <a:pt x="120214" y="158420"/>
                      <a:pt x="73898" y="158420"/>
                    </a:cubicBezTo>
                    <a:close/>
                    <a:moveTo>
                      <a:pt x="73898" y="26357"/>
                    </a:moveTo>
                    <a:cubicBezTo>
                      <a:pt x="47838" y="26357"/>
                      <a:pt x="34714" y="47405"/>
                      <a:pt x="34714" y="78605"/>
                    </a:cubicBezTo>
                    <a:cubicBezTo>
                      <a:pt x="34714" y="109804"/>
                      <a:pt x="48504" y="132063"/>
                      <a:pt x="73898" y="132063"/>
                    </a:cubicBezTo>
                    <a:cubicBezTo>
                      <a:pt x="99291" y="132063"/>
                      <a:pt x="113081" y="109897"/>
                      <a:pt x="113081" y="78605"/>
                    </a:cubicBezTo>
                    <a:cubicBezTo>
                      <a:pt x="113081" y="47312"/>
                      <a:pt x="99006" y="26357"/>
                      <a:pt x="73898" y="26357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BC09C183-F5A8-636E-B18A-A7CAD3E69435}"/>
                  </a:ext>
                </a:extLst>
              </p:cNvPr>
              <p:cNvSpPr/>
              <p:nvPr/>
            </p:nvSpPr>
            <p:spPr>
              <a:xfrm>
                <a:off x="8066222" y="3351140"/>
                <a:ext cx="130105" cy="154228"/>
              </a:xfrm>
              <a:custGeom>
                <a:avLst/>
                <a:gdLst>
                  <a:gd name="connsiteX0" fmla="*/ 96248 w 130105"/>
                  <a:gd name="connsiteY0" fmla="*/ 154229 h 154228"/>
                  <a:gd name="connsiteX1" fmla="*/ 96248 w 130105"/>
                  <a:gd name="connsiteY1" fmla="*/ 67242 h 154228"/>
                  <a:gd name="connsiteX2" fmla="*/ 67716 w 130105"/>
                  <a:gd name="connsiteY2" fmla="*/ 27288 h 154228"/>
                  <a:gd name="connsiteX3" fmla="*/ 35570 w 130105"/>
                  <a:gd name="connsiteY3" fmla="*/ 47684 h 154228"/>
                  <a:gd name="connsiteX4" fmla="*/ 35570 w 130105"/>
                  <a:gd name="connsiteY4" fmla="*/ 154229 h 154228"/>
                  <a:gd name="connsiteX5" fmla="*/ 1522 w 130105"/>
                  <a:gd name="connsiteY5" fmla="*/ 154229 h 154228"/>
                  <a:gd name="connsiteX6" fmla="*/ 1522 w 130105"/>
                  <a:gd name="connsiteY6" fmla="*/ 31200 h 154228"/>
                  <a:gd name="connsiteX7" fmla="*/ 0 w 130105"/>
                  <a:gd name="connsiteY7" fmla="*/ 4191 h 154228"/>
                  <a:gd name="connsiteX8" fmla="*/ 26630 w 130105"/>
                  <a:gd name="connsiteY8" fmla="*/ 4191 h 154228"/>
                  <a:gd name="connsiteX9" fmla="*/ 29958 w 130105"/>
                  <a:gd name="connsiteY9" fmla="*/ 23376 h 154228"/>
                  <a:gd name="connsiteX10" fmla="*/ 75895 w 130105"/>
                  <a:gd name="connsiteY10" fmla="*/ 0 h 154228"/>
                  <a:gd name="connsiteX11" fmla="*/ 130105 w 130105"/>
                  <a:gd name="connsiteY11" fmla="*/ 69291 h 154228"/>
                  <a:gd name="connsiteX12" fmla="*/ 130105 w 130105"/>
                  <a:gd name="connsiteY12" fmla="*/ 154229 h 154228"/>
                  <a:gd name="connsiteX13" fmla="*/ 96057 w 130105"/>
                  <a:gd name="connsiteY13" fmla="*/ 154229 h 154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0105" h="154228">
                    <a:moveTo>
                      <a:pt x="96248" y="154229"/>
                    </a:moveTo>
                    <a:lnTo>
                      <a:pt x="96248" y="67242"/>
                    </a:lnTo>
                    <a:cubicBezTo>
                      <a:pt x="96248" y="42934"/>
                      <a:pt x="91017" y="27288"/>
                      <a:pt x="67716" y="27288"/>
                    </a:cubicBezTo>
                    <a:cubicBezTo>
                      <a:pt x="53925" y="27288"/>
                      <a:pt x="43178" y="37533"/>
                      <a:pt x="35570" y="47684"/>
                    </a:cubicBezTo>
                    <a:lnTo>
                      <a:pt x="35570" y="154229"/>
                    </a:lnTo>
                    <a:lnTo>
                      <a:pt x="1522" y="154229"/>
                    </a:lnTo>
                    <a:lnTo>
                      <a:pt x="1522" y="31200"/>
                    </a:lnTo>
                    <a:cubicBezTo>
                      <a:pt x="1522" y="26077"/>
                      <a:pt x="285" y="9313"/>
                      <a:pt x="0" y="4191"/>
                    </a:cubicBezTo>
                    <a:lnTo>
                      <a:pt x="26630" y="4191"/>
                    </a:lnTo>
                    <a:lnTo>
                      <a:pt x="29958" y="23376"/>
                    </a:lnTo>
                    <a:cubicBezTo>
                      <a:pt x="39184" y="10803"/>
                      <a:pt x="54781" y="0"/>
                      <a:pt x="75895" y="0"/>
                    </a:cubicBezTo>
                    <a:cubicBezTo>
                      <a:pt x="115459" y="0"/>
                      <a:pt x="130105" y="21048"/>
                      <a:pt x="130105" y="69291"/>
                    </a:cubicBezTo>
                    <a:lnTo>
                      <a:pt x="130105" y="154229"/>
                    </a:lnTo>
                    <a:lnTo>
                      <a:pt x="96057" y="15422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523868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D0D50A-31FB-D04B-ADEF-38879010DB99}"/>
              </a:ext>
            </a:extLst>
          </p:cNvPr>
          <p:cNvSpPr/>
          <p:nvPr userDrawn="1"/>
        </p:nvSpPr>
        <p:spPr>
          <a:xfrm>
            <a:off x="7793036" y="966019"/>
            <a:ext cx="3956050" cy="2227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155DCB-5BDA-9F4A-85C0-0B13D45F9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4" y="188913"/>
            <a:ext cx="7316786" cy="792162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4CB34AD5-7D9E-0C42-80D7-3D57A7913D2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40688" y="0"/>
            <a:ext cx="4151312" cy="598487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GB" noProof="0"/>
              <a:t>Click icon to add picture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6808A1A8-5247-944B-B846-5B810444D78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2913" y="1268413"/>
            <a:ext cx="7316787" cy="4716462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9196CE8-BBD9-FF40-BD8B-77519F021A4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GB"/>
              <a:t>© 2021 Johnson Controls. All Rights Reserved.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6429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Farmin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BE83AA1A-71EF-9FB5-1CF9-F477E3FB82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1406539"/>
            <a:ext cx="12192000" cy="5451462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71DCE909-52C0-5682-97AF-DF551C876A37}"/>
              </a:ext>
            </a:extLst>
          </p:cNvPr>
          <p:cNvSpPr/>
          <p:nvPr userDrawn="1"/>
        </p:nvSpPr>
        <p:spPr>
          <a:xfrm>
            <a:off x="0" y="6210000"/>
            <a:ext cx="12192000" cy="64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0"/>
                </a:schemeClr>
              </a:gs>
              <a:gs pos="0">
                <a:schemeClr val="tx1">
                  <a:alpha val="3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641DD1-7679-677C-E5F7-106CA2181E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3678" y="2276475"/>
            <a:ext cx="10801350" cy="2305050"/>
          </a:xfrm>
          <a:noFill/>
        </p:spPr>
        <p:txBody>
          <a:bodyPr anchor="b" anchorCtr="0">
            <a:noAutofit/>
          </a:bodyPr>
          <a:lstStyle>
            <a:lvl1pPr algn="l">
              <a:defRPr sz="5400" b="1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DK" dirty="0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D6AF788A-E08C-BD2E-6C5D-C8C5954A02D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7162" y="53134"/>
            <a:ext cx="1897200" cy="1044114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BB33BBA0-4572-0EFB-9D24-1C221E3044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2914" y="4972430"/>
            <a:ext cx="7632700" cy="307777"/>
          </a:xfrm>
        </p:spPr>
        <p:txBody>
          <a:bodyPr anchor="t" anchorCtr="0">
            <a:spAutoFit/>
          </a:bodyPr>
          <a:lstStyle>
            <a:lvl1pPr marL="0" indent="0" algn="l">
              <a:buNone/>
              <a:defRPr sz="20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DK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8DDA069-1327-124F-225A-A74D981CE0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98761"/>
            <a:ext cx="12192000" cy="307777"/>
          </a:xfrm>
          <a:prstGeom prst="rect">
            <a:avLst/>
          </a:prstGeom>
        </p:spPr>
      </p:pic>
      <p:grpSp>
        <p:nvGrpSpPr>
          <p:cNvPr id="3" name="Graphic 17">
            <a:extLst>
              <a:ext uri="{FF2B5EF4-FFF2-40B4-BE49-F238E27FC236}">
                <a16:creationId xmlns:a16="http://schemas.microsoft.com/office/drawing/2014/main" id="{0ABE9E66-B085-5980-D6AA-5097F6321D70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9103088" y="6458998"/>
            <a:ext cx="2646000" cy="177687"/>
            <a:chOff x="3994150" y="3289300"/>
            <a:chExt cx="4202178" cy="282193"/>
          </a:xfrm>
          <a:solidFill>
            <a:schemeClr val="bg1"/>
          </a:solidFill>
        </p:grpSpPr>
        <p:grpSp>
          <p:nvGrpSpPr>
            <p:cNvPr id="4" name="Graphic 17">
              <a:extLst>
                <a:ext uri="{FF2B5EF4-FFF2-40B4-BE49-F238E27FC236}">
                  <a16:creationId xmlns:a16="http://schemas.microsoft.com/office/drawing/2014/main" id="{64CE8E5E-21D2-8A43-68C7-ECF37B2A79BF}"/>
                </a:ext>
              </a:extLst>
            </p:cNvPr>
            <p:cNvGrpSpPr/>
            <p:nvPr/>
          </p:nvGrpSpPr>
          <p:grpSpPr>
            <a:xfrm>
              <a:off x="3994150" y="3289300"/>
              <a:ext cx="2355593" cy="276140"/>
              <a:chOff x="3994150" y="3289300"/>
              <a:chExt cx="2355593" cy="276140"/>
            </a:xfrm>
            <a:grpFill/>
          </p:grpSpPr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9380413A-F693-C78D-153A-3F3DB27EE46B}"/>
                  </a:ext>
                </a:extLst>
              </p:cNvPr>
              <p:cNvSpPr/>
              <p:nvPr/>
            </p:nvSpPr>
            <p:spPr>
              <a:xfrm>
                <a:off x="3994150" y="3293770"/>
                <a:ext cx="153596" cy="211598"/>
              </a:xfrm>
              <a:custGeom>
                <a:avLst/>
                <a:gdLst>
                  <a:gd name="connsiteX0" fmla="*/ 86452 w 153596"/>
                  <a:gd name="connsiteY0" fmla="*/ 16857 h 211598"/>
                  <a:gd name="connsiteX1" fmla="*/ 86452 w 153596"/>
                  <a:gd name="connsiteY1" fmla="*/ 211599 h 211598"/>
                  <a:gd name="connsiteX2" fmla="*/ 67145 w 153596"/>
                  <a:gd name="connsiteY2" fmla="*/ 211599 h 211598"/>
                  <a:gd name="connsiteX3" fmla="*/ 67145 w 153596"/>
                  <a:gd name="connsiteY3" fmla="*/ 16857 h 211598"/>
                  <a:gd name="connsiteX4" fmla="*/ 0 w 153596"/>
                  <a:gd name="connsiteY4" fmla="*/ 16857 h 211598"/>
                  <a:gd name="connsiteX5" fmla="*/ 0 w 153596"/>
                  <a:gd name="connsiteY5" fmla="*/ 0 h 211598"/>
                  <a:gd name="connsiteX6" fmla="*/ 153597 w 153596"/>
                  <a:gd name="connsiteY6" fmla="*/ 0 h 211598"/>
                  <a:gd name="connsiteX7" fmla="*/ 153597 w 153596"/>
                  <a:gd name="connsiteY7" fmla="*/ 16764 h 211598"/>
                  <a:gd name="connsiteX8" fmla="*/ 86452 w 153596"/>
                  <a:gd name="connsiteY8" fmla="*/ 16764 h 2115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3596" h="211598">
                    <a:moveTo>
                      <a:pt x="86452" y="16857"/>
                    </a:moveTo>
                    <a:lnTo>
                      <a:pt x="86452" y="211599"/>
                    </a:lnTo>
                    <a:lnTo>
                      <a:pt x="67145" y="211599"/>
                    </a:lnTo>
                    <a:lnTo>
                      <a:pt x="67145" y="16857"/>
                    </a:lnTo>
                    <a:lnTo>
                      <a:pt x="0" y="16857"/>
                    </a:lnTo>
                    <a:lnTo>
                      <a:pt x="0" y="0"/>
                    </a:lnTo>
                    <a:lnTo>
                      <a:pt x="153597" y="0"/>
                    </a:lnTo>
                    <a:lnTo>
                      <a:pt x="153597" y="16764"/>
                    </a:lnTo>
                    <a:lnTo>
                      <a:pt x="86452" y="16764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28861751-5028-A967-6EF3-EDA15A23A837}"/>
                  </a:ext>
                </a:extLst>
              </p:cNvPr>
              <p:cNvSpPr/>
              <p:nvPr/>
            </p:nvSpPr>
            <p:spPr>
              <a:xfrm>
                <a:off x="4182936" y="3289300"/>
                <a:ext cx="113461" cy="216162"/>
              </a:xfrm>
              <a:custGeom>
                <a:avLst/>
                <a:gdLst>
                  <a:gd name="connsiteX0" fmla="*/ 94726 w 113461"/>
                  <a:gd name="connsiteY0" fmla="*/ 216069 h 216162"/>
                  <a:gd name="connsiteX1" fmla="*/ 94726 w 113461"/>
                  <a:gd name="connsiteY1" fmla="*/ 120701 h 216162"/>
                  <a:gd name="connsiteX2" fmla="*/ 58586 w 113461"/>
                  <a:gd name="connsiteY2" fmla="*/ 78418 h 216162"/>
                  <a:gd name="connsiteX3" fmla="*/ 18736 w 113461"/>
                  <a:gd name="connsiteY3" fmla="*/ 102726 h 216162"/>
                  <a:gd name="connsiteX4" fmla="*/ 18736 w 113461"/>
                  <a:gd name="connsiteY4" fmla="*/ 216162 h 216162"/>
                  <a:gd name="connsiteX5" fmla="*/ 0 w 113461"/>
                  <a:gd name="connsiteY5" fmla="*/ 216162 h 216162"/>
                  <a:gd name="connsiteX6" fmla="*/ 0 w 113461"/>
                  <a:gd name="connsiteY6" fmla="*/ 0 h 216162"/>
                  <a:gd name="connsiteX7" fmla="*/ 18736 w 113461"/>
                  <a:gd name="connsiteY7" fmla="*/ 0 h 216162"/>
                  <a:gd name="connsiteX8" fmla="*/ 18736 w 113461"/>
                  <a:gd name="connsiteY8" fmla="*/ 84658 h 216162"/>
                  <a:gd name="connsiteX9" fmla="*/ 62580 w 113461"/>
                  <a:gd name="connsiteY9" fmla="*/ 62772 h 216162"/>
                  <a:gd name="connsiteX10" fmla="*/ 113462 w 113461"/>
                  <a:gd name="connsiteY10" fmla="*/ 122191 h 216162"/>
                  <a:gd name="connsiteX11" fmla="*/ 113462 w 113461"/>
                  <a:gd name="connsiteY11" fmla="*/ 216162 h 216162"/>
                  <a:gd name="connsiteX12" fmla="*/ 94726 w 113461"/>
                  <a:gd name="connsiteY12" fmla="*/ 216162 h 216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3461" h="216162">
                    <a:moveTo>
                      <a:pt x="94726" y="216069"/>
                    </a:moveTo>
                    <a:lnTo>
                      <a:pt x="94726" y="120701"/>
                    </a:lnTo>
                    <a:cubicBezTo>
                      <a:pt x="94726" y="93133"/>
                      <a:pt x="83694" y="78418"/>
                      <a:pt x="58586" y="78418"/>
                    </a:cubicBezTo>
                    <a:cubicBezTo>
                      <a:pt x="39850" y="78418"/>
                      <a:pt x="26725" y="90991"/>
                      <a:pt x="18736" y="102726"/>
                    </a:cubicBezTo>
                    <a:lnTo>
                      <a:pt x="18736" y="216162"/>
                    </a:lnTo>
                    <a:lnTo>
                      <a:pt x="0" y="216162"/>
                    </a:lnTo>
                    <a:lnTo>
                      <a:pt x="0" y="0"/>
                    </a:lnTo>
                    <a:lnTo>
                      <a:pt x="18736" y="0"/>
                    </a:lnTo>
                    <a:lnTo>
                      <a:pt x="18736" y="84658"/>
                    </a:lnTo>
                    <a:cubicBezTo>
                      <a:pt x="28532" y="71713"/>
                      <a:pt x="43844" y="62772"/>
                      <a:pt x="62580" y="62772"/>
                    </a:cubicBezTo>
                    <a:cubicBezTo>
                      <a:pt x="101193" y="62772"/>
                      <a:pt x="113462" y="86800"/>
                      <a:pt x="113462" y="122191"/>
                    </a:cubicBezTo>
                    <a:lnTo>
                      <a:pt x="113462" y="216162"/>
                    </a:lnTo>
                    <a:lnTo>
                      <a:pt x="94726" y="21616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9431464B-5441-068C-67A2-B628259EC5DE}"/>
                  </a:ext>
                </a:extLst>
              </p:cNvPr>
              <p:cNvSpPr/>
              <p:nvPr/>
            </p:nvSpPr>
            <p:spPr>
              <a:xfrm>
                <a:off x="4338434" y="3352071"/>
                <a:ext cx="128108" cy="156650"/>
              </a:xfrm>
              <a:custGeom>
                <a:avLst/>
                <a:gdLst>
                  <a:gd name="connsiteX0" fmla="*/ 19877 w 128108"/>
                  <a:gd name="connsiteY0" fmla="*/ 84006 h 156650"/>
                  <a:gd name="connsiteX1" fmla="*/ 70759 w 128108"/>
                  <a:gd name="connsiteY1" fmla="*/ 141004 h 156650"/>
                  <a:gd name="connsiteX2" fmla="*/ 113937 w 128108"/>
                  <a:gd name="connsiteY2" fmla="*/ 125730 h 156650"/>
                  <a:gd name="connsiteX3" fmla="*/ 123163 w 128108"/>
                  <a:gd name="connsiteY3" fmla="*/ 138303 h 156650"/>
                  <a:gd name="connsiteX4" fmla="*/ 70759 w 128108"/>
                  <a:gd name="connsiteY4" fmla="*/ 156650 h 156650"/>
                  <a:gd name="connsiteX5" fmla="*/ 0 w 128108"/>
                  <a:gd name="connsiteY5" fmla="*/ 79815 h 156650"/>
                  <a:gd name="connsiteX6" fmla="*/ 65623 w 128108"/>
                  <a:gd name="connsiteY6" fmla="*/ 0 h 156650"/>
                  <a:gd name="connsiteX7" fmla="*/ 128108 w 128108"/>
                  <a:gd name="connsiteY7" fmla="*/ 84006 h 156650"/>
                  <a:gd name="connsiteX8" fmla="*/ 19877 w 128108"/>
                  <a:gd name="connsiteY8" fmla="*/ 84006 h 156650"/>
                  <a:gd name="connsiteX9" fmla="*/ 65528 w 128108"/>
                  <a:gd name="connsiteY9" fmla="*/ 14994 h 156650"/>
                  <a:gd name="connsiteX10" fmla="*/ 19877 w 128108"/>
                  <a:gd name="connsiteY10" fmla="*/ 69012 h 156650"/>
                  <a:gd name="connsiteX11" fmla="*/ 108802 w 128108"/>
                  <a:gd name="connsiteY11" fmla="*/ 69012 h 156650"/>
                  <a:gd name="connsiteX12" fmla="*/ 65623 w 128108"/>
                  <a:gd name="connsiteY12" fmla="*/ 14994 h 156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8108" h="156650">
                    <a:moveTo>
                      <a:pt x="19877" y="84006"/>
                    </a:moveTo>
                    <a:cubicBezTo>
                      <a:pt x="21399" y="122377"/>
                      <a:pt x="44700" y="141004"/>
                      <a:pt x="70759" y="141004"/>
                    </a:cubicBezTo>
                    <a:cubicBezTo>
                      <a:pt x="88829" y="141004"/>
                      <a:pt x="103285" y="133833"/>
                      <a:pt x="113937" y="125730"/>
                    </a:cubicBezTo>
                    <a:lnTo>
                      <a:pt x="123163" y="138303"/>
                    </a:lnTo>
                    <a:cubicBezTo>
                      <a:pt x="109087" y="149106"/>
                      <a:pt x="92824" y="156650"/>
                      <a:pt x="70759" y="156650"/>
                    </a:cubicBezTo>
                    <a:cubicBezTo>
                      <a:pt x="30910" y="156650"/>
                      <a:pt x="0" y="129642"/>
                      <a:pt x="0" y="79815"/>
                    </a:cubicBezTo>
                    <a:cubicBezTo>
                      <a:pt x="0" y="26077"/>
                      <a:pt x="31575" y="0"/>
                      <a:pt x="65623" y="0"/>
                    </a:cubicBezTo>
                    <a:cubicBezTo>
                      <a:pt x="113747" y="0"/>
                      <a:pt x="128108" y="36881"/>
                      <a:pt x="128108" y="84006"/>
                    </a:cubicBezTo>
                    <a:lnTo>
                      <a:pt x="19877" y="84006"/>
                    </a:lnTo>
                    <a:close/>
                    <a:moveTo>
                      <a:pt x="65528" y="14994"/>
                    </a:moveTo>
                    <a:cubicBezTo>
                      <a:pt x="40991" y="14994"/>
                      <a:pt x="22350" y="32969"/>
                      <a:pt x="19877" y="69012"/>
                    </a:cubicBezTo>
                    <a:lnTo>
                      <a:pt x="108802" y="69012"/>
                    </a:lnTo>
                    <a:cubicBezTo>
                      <a:pt x="108231" y="32690"/>
                      <a:pt x="92824" y="14994"/>
                      <a:pt x="65623" y="14994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69248F8C-887E-3154-4A1F-7DFC711C8FE9}"/>
                  </a:ext>
                </a:extLst>
              </p:cNvPr>
              <p:cNvSpPr/>
              <p:nvPr/>
            </p:nvSpPr>
            <p:spPr>
              <a:xfrm>
                <a:off x="4595317" y="3352071"/>
                <a:ext cx="123828" cy="213368"/>
              </a:xfrm>
              <a:custGeom>
                <a:avLst/>
                <a:gdLst>
                  <a:gd name="connsiteX0" fmla="*/ 62865 w 123828"/>
                  <a:gd name="connsiteY0" fmla="*/ 156650 h 213368"/>
                  <a:gd name="connsiteX1" fmla="*/ 19687 w 123828"/>
                  <a:gd name="connsiteY1" fmla="*/ 138676 h 213368"/>
                  <a:gd name="connsiteX2" fmla="*/ 19687 w 123828"/>
                  <a:gd name="connsiteY2" fmla="*/ 213368 h 213368"/>
                  <a:gd name="connsiteX3" fmla="*/ 951 w 123828"/>
                  <a:gd name="connsiteY3" fmla="*/ 213368 h 213368"/>
                  <a:gd name="connsiteX4" fmla="*/ 951 w 123828"/>
                  <a:gd name="connsiteY4" fmla="*/ 31479 h 213368"/>
                  <a:gd name="connsiteX5" fmla="*/ 0 w 123828"/>
                  <a:gd name="connsiteY5" fmla="*/ 3260 h 213368"/>
                  <a:gd name="connsiteX6" fmla="*/ 15597 w 123828"/>
                  <a:gd name="connsiteY6" fmla="*/ 3260 h 213368"/>
                  <a:gd name="connsiteX7" fmla="*/ 17119 w 123828"/>
                  <a:gd name="connsiteY7" fmla="*/ 26077 h 213368"/>
                  <a:gd name="connsiteX8" fmla="*/ 65243 w 123828"/>
                  <a:gd name="connsiteY8" fmla="*/ 0 h 213368"/>
                  <a:gd name="connsiteX9" fmla="*/ 123828 w 123828"/>
                  <a:gd name="connsiteY9" fmla="*/ 76835 h 213368"/>
                  <a:gd name="connsiteX10" fmla="*/ 62865 w 123828"/>
                  <a:gd name="connsiteY10" fmla="*/ 156650 h 213368"/>
                  <a:gd name="connsiteX11" fmla="*/ 61058 w 123828"/>
                  <a:gd name="connsiteY11" fmla="*/ 15274 h 213368"/>
                  <a:gd name="connsiteX12" fmla="*/ 19687 w 123828"/>
                  <a:gd name="connsiteY12" fmla="*/ 42003 h 213368"/>
                  <a:gd name="connsiteX13" fmla="*/ 19687 w 123828"/>
                  <a:gd name="connsiteY13" fmla="*/ 123309 h 213368"/>
                  <a:gd name="connsiteX14" fmla="*/ 58300 w 123828"/>
                  <a:gd name="connsiteY14" fmla="*/ 141283 h 213368"/>
                  <a:gd name="connsiteX15" fmla="*/ 104237 w 123828"/>
                  <a:gd name="connsiteY15" fmla="*/ 78232 h 213368"/>
                  <a:gd name="connsiteX16" fmla="*/ 61058 w 123828"/>
                  <a:gd name="connsiteY16" fmla="*/ 15181 h 213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3828" h="213368">
                    <a:moveTo>
                      <a:pt x="62865" y="156650"/>
                    </a:moveTo>
                    <a:cubicBezTo>
                      <a:pt x="44129" y="156650"/>
                      <a:pt x="28817" y="149758"/>
                      <a:pt x="19687" y="138676"/>
                    </a:cubicBezTo>
                    <a:lnTo>
                      <a:pt x="19687" y="213368"/>
                    </a:lnTo>
                    <a:lnTo>
                      <a:pt x="951" y="213368"/>
                    </a:lnTo>
                    <a:lnTo>
                      <a:pt x="951" y="31479"/>
                    </a:lnTo>
                    <a:cubicBezTo>
                      <a:pt x="951" y="24308"/>
                      <a:pt x="380" y="9872"/>
                      <a:pt x="0" y="3260"/>
                    </a:cubicBezTo>
                    <a:lnTo>
                      <a:pt x="15597" y="3260"/>
                    </a:lnTo>
                    <a:lnTo>
                      <a:pt x="17119" y="26077"/>
                    </a:lnTo>
                    <a:cubicBezTo>
                      <a:pt x="27200" y="13132"/>
                      <a:pt x="40420" y="0"/>
                      <a:pt x="65243" y="0"/>
                    </a:cubicBezTo>
                    <a:cubicBezTo>
                      <a:pt x="102334" y="0"/>
                      <a:pt x="123828" y="32131"/>
                      <a:pt x="123828" y="76835"/>
                    </a:cubicBezTo>
                    <a:cubicBezTo>
                      <a:pt x="123828" y="121539"/>
                      <a:pt x="102049" y="156650"/>
                      <a:pt x="62865" y="156650"/>
                    </a:cubicBezTo>
                    <a:close/>
                    <a:moveTo>
                      <a:pt x="61058" y="15274"/>
                    </a:moveTo>
                    <a:cubicBezTo>
                      <a:pt x="40515" y="15274"/>
                      <a:pt x="26440" y="32410"/>
                      <a:pt x="19687" y="42003"/>
                    </a:cubicBezTo>
                    <a:lnTo>
                      <a:pt x="19687" y="123309"/>
                    </a:lnTo>
                    <a:cubicBezTo>
                      <a:pt x="28247" y="132622"/>
                      <a:pt x="39564" y="141283"/>
                      <a:pt x="58300" y="141283"/>
                    </a:cubicBezTo>
                    <a:cubicBezTo>
                      <a:pt x="83123" y="141283"/>
                      <a:pt x="104237" y="121446"/>
                      <a:pt x="104237" y="78232"/>
                    </a:cubicBezTo>
                    <a:cubicBezTo>
                      <a:pt x="104237" y="35018"/>
                      <a:pt x="86166" y="15181"/>
                      <a:pt x="61058" y="15181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4957433E-F22D-7F26-91FB-EC024ABBB1FA}"/>
                  </a:ext>
                </a:extLst>
              </p:cNvPr>
              <p:cNvSpPr/>
              <p:nvPr/>
            </p:nvSpPr>
            <p:spPr>
              <a:xfrm>
                <a:off x="4752813" y="3351978"/>
                <a:ext cx="136762" cy="156743"/>
              </a:xfrm>
              <a:custGeom>
                <a:avLst/>
                <a:gdLst>
                  <a:gd name="connsiteX0" fmla="*/ 68381 w 136762"/>
                  <a:gd name="connsiteY0" fmla="*/ 156743 h 156743"/>
                  <a:gd name="connsiteX1" fmla="*/ 0 w 136762"/>
                  <a:gd name="connsiteY1" fmla="*/ 77766 h 156743"/>
                  <a:gd name="connsiteX2" fmla="*/ 68381 w 136762"/>
                  <a:gd name="connsiteY2" fmla="*/ 0 h 156743"/>
                  <a:gd name="connsiteX3" fmla="*/ 136763 w 136762"/>
                  <a:gd name="connsiteY3" fmla="*/ 77766 h 156743"/>
                  <a:gd name="connsiteX4" fmla="*/ 68381 w 136762"/>
                  <a:gd name="connsiteY4" fmla="*/ 156743 h 156743"/>
                  <a:gd name="connsiteX5" fmla="*/ 68381 w 136762"/>
                  <a:gd name="connsiteY5" fmla="*/ 15367 h 156743"/>
                  <a:gd name="connsiteX6" fmla="*/ 19687 w 136762"/>
                  <a:gd name="connsiteY6" fmla="*/ 77766 h 156743"/>
                  <a:gd name="connsiteX7" fmla="*/ 68381 w 136762"/>
                  <a:gd name="connsiteY7" fmla="*/ 141376 h 156743"/>
                  <a:gd name="connsiteX8" fmla="*/ 117076 w 136762"/>
                  <a:gd name="connsiteY8" fmla="*/ 77766 h 156743"/>
                  <a:gd name="connsiteX9" fmla="*/ 68381 w 136762"/>
                  <a:gd name="connsiteY9" fmla="*/ 15367 h 1567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6762" h="156743">
                    <a:moveTo>
                      <a:pt x="68381" y="156743"/>
                    </a:moveTo>
                    <a:cubicBezTo>
                      <a:pt x="21494" y="156743"/>
                      <a:pt x="0" y="120701"/>
                      <a:pt x="0" y="77766"/>
                    </a:cubicBezTo>
                    <a:cubicBezTo>
                      <a:pt x="0" y="34832"/>
                      <a:pt x="22635" y="0"/>
                      <a:pt x="68381" y="0"/>
                    </a:cubicBezTo>
                    <a:cubicBezTo>
                      <a:pt x="114128" y="0"/>
                      <a:pt x="136763" y="36043"/>
                      <a:pt x="136763" y="77766"/>
                    </a:cubicBezTo>
                    <a:cubicBezTo>
                      <a:pt x="136763" y="119490"/>
                      <a:pt x="116220" y="156743"/>
                      <a:pt x="68381" y="156743"/>
                    </a:cubicBezTo>
                    <a:close/>
                    <a:moveTo>
                      <a:pt x="68381" y="15367"/>
                    </a:moveTo>
                    <a:cubicBezTo>
                      <a:pt x="36806" y="15367"/>
                      <a:pt x="19687" y="41817"/>
                      <a:pt x="19687" y="77766"/>
                    </a:cubicBezTo>
                    <a:cubicBezTo>
                      <a:pt x="19687" y="113716"/>
                      <a:pt x="35665" y="141376"/>
                      <a:pt x="68381" y="141376"/>
                    </a:cubicBezTo>
                    <a:cubicBezTo>
                      <a:pt x="101098" y="141376"/>
                      <a:pt x="117076" y="114088"/>
                      <a:pt x="117076" y="77766"/>
                    </a:cubicBezTo>
                    <a:cubicBezTo>
                      <a:pt x="117076" y="41444"/>
                      <a:pt x="100813" y="15367"/>
                      <a:pt x="68381" y="15367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05FA1B1A-77F0-00FF-3BD2-C934E7BED1E1}"/>
                  </a:ext>
                </a:extLst>
              </p:cNvPr>
              <p:cNvSpPr/>
              <p:nvPr/>
            </p:nvSpPr>
            <p:spPr>
              <a:xfrm>
                <a:off x="4912686" y="3355331"/>
                <a:ext cx="210089" cy="150037"/>
              </a:xfrm>
              <a:custGeom>
                <a:avLst/>
                <a:gdLst>
                  <a:gd name="connsiteX0" fmla="*/ 165390 w 210089"/>
                  <a:gd name="connsiteY0" fmla="*/ 150038 h 150037"/>
                  <a:gd name="connsiteX1" fmla="*/ 141518 w 210089"/>
                  <a:gd name="connsiteY1" fmla="*/ 150038 h 150037"/>
                  <a:gd name="connsiteX2" fmla="*/ 115174 w 210089"/>
                  <a:gd name="connsiteY2" fmla="*/ 60909 h 150037"/>
                  <a:gd name="connsiteX3" fmla="*/ 105092 w 210089"/>
                  <a:gd name="connsiteY3" fmla="*/ 23376 h 150037"/>
                  <a:gd name="connsiteX4" fmla="*/ 95011 w 210089"/>
                  <a:gd name="connsiteY4" fmla="*/ 60909 h 150037"/>
                  <a:gd name="connsiteX5" fmla="*/ 67716 w 210089"/>
                  <a:gd name="connsiteY5" fmla="*/ 150038 h 150037"/>
                  <a:gd name="connsiteX6" fmla="*/ 44129 w 210089"/>
                  <a:gd name="connsiteY6" fmla="*/ 150038 h 150037"/>
                  <a:gd name="connsiteX7" fmla="*/ 0 w 210089"/>
                  <a:gd name="connsiteY7" fmla="*/ 0 h 150037"/>
                  <a:gd name="connsiteX8" fmla="*/ 19877 w 210089"/>
                  <a:gd name="connsiteY8" fmla="*/ 0 h 150037"/>
                  <a:gd name="connsiteX9" fmla="*/ 48029 w 210089"/>
                  <a:gd name="connsiteY9" fmla="*/ 95741 h 150037"/>
                  <a:gd name="connsiteX10" fmla="*/ 56588 w 210089"/>
                  <a:gd name="connsiteY10" fmla="*/ 129921 h 150037"/>
                  <a:gd name="connsiteX11" fmla="*/ 65814 w 210089"/>
                  <a:gd name="connsiteY11" fmla="*/ 95741 h 150037"/>
                  <a:gd name="connsiteX12" fmla="*/ 94631 w 210089"/>
                  <a:gd name="connsiteY12" fmla="*/ 0 h 150037"/>
                  <a:gd name="connsiteX13" fmla="*/ 116410 w 210089"/>
                  <a:gd name="connsiteY13" fmla="*/ 0 h 150037"/>
                  <a:gd name="connsiteX14" fmla="*/ 145227 w 210089"/>
                  <a:gd name="connsiteY14" fmla="*/ 95741 h 150037"/>
                  <a:gd name="connsiteX15" fmla="*/ 154072 w 210089"/>
                  <a:gd name="connsiteY15" fmla="*/ 129921 h 150037"/>
                  <a:gd name="connsiteX16" fmla="*/ 162917 w 210089"/>
                  <a:gd name="connsiteY16" fmla="*/ 95741 h 150037"/>
                  <a:gd name="connsiteX17" fmla="*/ 191734 w 210089"/>
                  <a:gd name="connsiteY17" fmla="*/ 0 h 150037"/>
                  <a:gd name="connsiteX18" fmla="*/ 210090 w 210089"/>
                  <a:gd name="connsiteY18" fmla="*/ 0 h 150037"/>
                  <a:gd name="connsiteX19" fmla="*/ 165295 w 210089"/>
                  <a:gd name="connsiteY19" fmla="*/ 150038 h 150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10089" h="150037">
                    <a:moveTo>
                      <a:pt x="165390" y="150038"/>
                    </a:moveTo>
                    <a:lnTo>
                      <a:pt x="141518" y="150038"/>
                    </a:lnTo>
                    <a:lnTo>
                      <a:pt x="115174" y="60909"/>
                    </a:lnTo>
                    <a:cubicBezTo>
                      <a:pt x="111179" y="47125"/>
                      <a:pt x="105092" y="23376"/>
                      <a:pt x="105092" y="23376"/>
                    </a:cubicBezTo>
                    <a:cubicBezTo>
                      <a:pt x="105092" y="23376"/>
                      <a:pt x="99291" y="46474"/>
                      <a:pt x="95011" y="60909"/>
                    </a:cubicBezTo>
                    <a:lnTo>
                      <a:pt x="67716" y="150038"/>
                    </a:lnTo>
                    <a:lnTo>
                      <a:pt x="44129" y="150038"/>
                    </a:lnTo>
                    <a:lnTo>
                      <a:pt x="0" y="0"/>
                    </a:lnTo>
                    <a:lnTo>
                      <a:pt x="19877" y="0"/>
                    </a:lnTo>
                    <a:lnTo>
                      <a:pt x="48029" y="95741"/>
                    </a:lnTo>
                    <a:cubicBezTo>
                      <a:pt x="51738" y="108314"/>
                      <a:pt x="56588" y="129921"/>
                      <a:pt x="56588" y="129921"/>
                    </a:cubicBezTo>
                    <a:cubicBezTo>
                      <a:pt x="56588" y="129921"/>
                      <a:pt x="62104" y="108314"/>
                      <a:pt x="65814" y="95741"/>
                    </a:cubicBezTo>
                    <a:lnTo>
                      <a:pt x="94631" y="0"/>
                    </a:lnTo>
                    <a:lnTo>
                      <a:pt x="116410" y="0"/>
                    </a:lnTo>
                    <a:lnTo>
                      <a:pt x="145227" y="95741"/>
                    </a:lnTo>
                    <a:cubicBezTo>
                      <a:pt x="149222" y="109245"/>
                      <a:pt x="154072" y="129921"/>
                      <a:pt x="154072" y="129921"/>
                    </a:cubicBezTo>
                    <a:cubicBezTo>
                      <a:pt x="154072" y="129921"/>
                      <a:pt x="159018" y="108873"/>
                      <a:pt x="162917" y="95741"/>
                    </a:cubicBezTo>
                    <a:lnTo>
                      <a:pt x="191734" y="0"/>
                    </a:lnTo>
                    <a:lnTo>
                      <a:pt x="210090" y="0"/>
                    </a:lnTo>
                    <a:lnTo>
                      <a:pt x="165295" y="150038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7B63DD9F-F0B4-48B7-F034-6EA4027A2D88}"/>
                  </a:ext>
                </a:extLst>
              </p:cNvPr>
              <p:cNvSpPr/>
              <p:nvPr/>
            </p:nvSpPr>
            <p:spPr>
              <a:xfrm>
                <a:off x="5146838" y="3352071"/>
                <a:ext cx="128108" cy="156650"/>
              </a:xfrm>
              <a:custGeom>
                <a:avLst/>
                <a:gdLst>
                  <a:gd name="connsiteX0" fmla="*/ 19877 w 128108"/>
                  <a:gd name="connsiteY0" fmla="*/ 84006 h 156650"/>
                  <a:gd name="connsiteX1" fmla="*/ 70759 w 128108"/>
                  <a:gd name="connsiteY1" fmla="*/ 141004 h 156650"/>
                  <a:gd name="connsiteX2" fmla="*/ 113937 w 128108"/>
                  <a:gd name="connsiteY2" fmla="*/ 125730 h 156650"/>
                  <a:gd name="connsiteX3" fmla="*/ 123163 w 128108"/>
                  <a:gd name="connsiteY3" fmla="*/ 138303 h 156650"/>
                  <a:gd name="connsiteX4" fmla="*/ 70759 w 128108"/>
                  <a:gd name="connsiteY4" fmla="*/ 156650 h 156650"/>
                  <a:gd name="connsiteX5" fmla="*/ 0 w 128108"/>
                  <a:gd name="connsiteY5" fmla="*/ 79815 h 156650"/>
                  <a:gd name="connsiteX6" fmla="*/ 65623 w 128108"/>
                  <a:gd name="connsiteY6" fmla="*/ 0 h 156650"/>
                  <a:gd name="connsiteX7" fmla="*/ 128108 w 128108"/>
                  <a:gd name="connsiteY7" fmla="*/ 84006 h 156650"/>
                  <a:gd name="connsiteX8" fmla="*/ 19877 w 128108"/>
                  <a:gd name="connsiteY8" fmla="*/ 84006 h 156650"/>
                  <a:gd name="connsiteX9" fmla="*/ 65528 w 128108"/>
                  <a:gd name="connsiteY9" fmla="*/ 14994 h 156650"/>
                  <a:gd name="connsiteX10" fmla="*/ 19877 w 128108"/>
                  <a:gd name="connsiteY10" fmla="*/ 69012 h 156650"/>
                  <a:gd name="connsiteX11" fmla="*/ 108802 w 128108"/>
                  <a:gd name="connsiteY11" fmla="*/ 69012 h 156650"/>
                  <a:gd name="connsiteX12" fmla="*/ 65623 w 128108"/>
                  <a:gd name="connsiteY12" fmla="*/ 14994 h 156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8108" h="156650">
                    <a:moveTo>
                      <a:pt x="19877" y="84006"/>
                    </a:moveTo>
                    <a:cubicBezTo>
                      <a:pt x="21399" y="122377"/>
                      <a:pt x="44700" y="141004"/>
                      <a:pt x="70759" y="141004"/>
                    </a:cubicBezTo>
                    <a:cubicBezTo>
                      <a:pt x="88829" y="141004"/>
                      <a:pt x="103285" y="133833"/>
                      <a:pt x="113937" y="125730"/>
                    </a:cubicBezTo>
                    <a:lnTo>
                      <a:pt x="123163" y="138303"/>
                    </a:lnTo>
                    <a:cubicBezTo>
                      <a:pt x="109087" y="149106"/>
                      <a:pt x="92824" y="156650"/>
                      <a:pt x="70759" y="156650"/>
                    </a:cubicBezTo>
                    <a:cubicBezTo>
                      <a:pt x="30910" y="156650"/>
                      <a:pt x="0" y="129642"/>
                      <a:pt x="0" y="79815"/>
                    </a:cubicBezTo>
                    <a:cubicBezTo>
                      <a:pt x="0" y="26077"/>
                      <a:pt x="31575" y="0"/>
                      <a:pt x="65623" y="0"/>
                    </a:cubicBezTo>
                    <a:cubicBezTo>
                      <a:pt x="113747" y="0"/>
                      <a:pt x="128108" y="36881"/>
                      <a:pt x="128108" y="84006"/>
                    </a:cubicBezTo>
                    <a:lnTo>
                      <a:pt x="19877" y="84006"/>
                    </a:lnTo>
                    <a:close/>
                    <a:moveTo>
                      <a:pt x="65528" y="14994"/>
                    </a:moveTo>
                    <a:cubicBezTo>
                      <a:pt x="40991" y="14994"/>
                      <a:pt x="22350" y="32969"/>
                      <a:pt x="19877" y="69012"/>
                    </a:cubicBezTo>
                    <a:lnTo>
                      <a:pt x="108802" y="69012"/>
                    </a:lnTo>
                    <a:cubicBezTo>
                      <a:pt x="108231" y="32690"/>
                      <a:pt x="92824" y="14994"/>
                      <a:pt x="65623" y="14994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73C5BB2C-B6B7-7CDD-5797-700C224EE123}"/>
                  </a:ext>
                </a:extLst>
              </p:cNvPr>
              <p:cNvSpPr/>
              <p:nvPr/>
            </p:nvSpPr>
            <p:spPr>
              <a:xfrm>
                <a:off x="5314796" y="3351978"/>
                <a:ext cx="81506" cy="153390"/>
              </a:xfrm>
              <a:custGeom>
                <a:avLst/>
                <a:gdLst>
                  <a:gd name="connsiteX0" fmla="*/ 76370 w 81506"/>
                  <a:gd name="connsiteY0" fmla="*/ 21700 h 153390"/>
                  <a:gd name="connsiteX1" fmla="*/ 59822 w 81506"/>
                  <a:gd name="connsiteY1" fmla="*/ 17509 h 153390"/>
                  <a:gd name="connsiteX2" fmla="*/ 19687 w 81506"/>
                  <a:gd name="connsiteY2" fmla="*/ 46287 h 153390"/>
                  <a:gd name="connsiteX3" fmla="*/ 19687 w 81506"/>
                  <a:gd name="connsiteY3" fmla="*/ 153391 h 153390"/>
                  <a:gd name="connsiteX4" fmla="*/ 951 w 81506"/>
                  <a:gd name="connsiteY4" fmla="*/ 153391 h 153390"/>
                  <a:gd name="connsiteX5" fmla="*/ 951 w 81506"/>
                  <a:gd name="connsiteY5" fmla="*/ 30641 h 153390"/>
                  <a:gd name="connsiteX6" fmla="*/ 0 w 81506"/>
                  <a:gd name="connsiteY6" fmla="*/ 3353 h 153390"/>
                  <a:gd name="connsiteX7" fmla="*/ 15027 w 81506"/>
                  <a:gd name="connsiteY7" fmla="*/ 3353 h 153390"/>
                  <a:gd name="connsiteX8" fmla="*/ 16834 w 81506"/>
                  <a:gd name="connsiteY8" fmla="*/ 28219 h 153390"/>
                  <a:gd name="connsiteX9" fmla="*/ 63721 w 81506"/>
                  <a:gd name="connsiteY9" fmla="*/ 0 h 153390"/>
                  <a:gd name="connsiteX10" fmla="*/ 81506 w 81506"/>
                  <a:gd name="connsiteY10" fmla="*/ 2701 h 153390"/>
                  <a:gd name="connsiteX11" fmla="*/ 76275 w 81506"/>
                  <a:gd name="connsiteY11" fmla="*/ 21607 h 153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1506" h="153390">
                    <a:moveTo>
                      <a:pt x="76370" y="21700"/>
                    </a:moveTo>
                    <a:cubicBezTo>
                      <a:pt x="71425" y="18999"/>
                      <a:pt x="66289" y="17509"/>
                      <a:pt x="59822" y="17509"/>
                    </a:cubicBezTo>
                    <a:cubicBezTo>
                      <a:pt x="41086" y="17509"/>
                      <a:pt x="29768" y="28871"/>
                      <a:pt x="19687" y="46287"/>
                    </a:cubicBezTo>
                    <a:lnTo>
                      <a:pt x="19687" y="153391"/>
                    </a:lnTo>
                    <a:lnTo>
                      <a:pt x="951" y="153391"/>
                    </a:lnTo>
                    <a:lnTo>
                      <a:pt x="951" y="30641"/>
                    </a:lnTo>
                    <a:cubicBezTo>
                      <a:pt x="951" y="25519"/>
                      <a:pt x="380" y="8475"/>
                      <a:pt x="0" y="3353"/>
                    </a:cubicBezTo>
                    <a:lnTo>
                      <a:pt x="15027" y="3353"/>
                    </a:lnTo>
                    <a:lnTo>
                      <a:pt x="16834" y="28219"/>
                    </a:lnTo>
                    <a:cubicBezTo>
                      <a:pt x="26059" y="11083"/>
                      <a:pt x="41371" y="0"/>
                      <a:pt x="63721" y="0"/>
                    </a:cubicBezTo>
                    <a:cubicBezTo>
                      <a:pt x="70189" y="0"/>
                      <a:pt x="76275" y="931"/>
                      <a:pt x="81506" y="2701"/>
                    </a:cubicBezTo>
                    <a:lnTo>
                      <a:pt x="76275" y="21607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6243E384-8FC3-EE96-2F82-3DDD5F678124}"/>
                  </a:ext>
                </a:extLst>
              </p:cNvPr>
              <p:cNvSpPr/>
              <p:nvPr/>
            </p:nvSpPr>
            <p:spPr>
              <a:xfrm>
                <a:off x="5510715" y="3289300"/>
                <a:ext cx="123923" cy="219422"/>
              </a:xfrm>
              <a:custGeom>
                <a:avLst/>
                <a:gdLst>
                  <a:gd name="connsiteX0" fmla="*/ 63436 w 123923"/>
                  <a:gd name="connsiteY0" fmla="*/ 219422 h 219422"/>
                  <a:gd name="connsiteX1" fmla="*/ 17119 w 123923"/>
                  <a:gd name="connsiteY1" fmla="*/ 199026 h 219422"/>
                  <a:gd name="connsiteX2" fmla="*/ 15597 w 123923"/>
                  <a:gd name="connsiteY2" fmla="*/ 216162 h 219422"/>
                  <a:gd name="connsiteX3" fmla="*/ 0 w 123923"/>
                  <a:gd name="connsiteY3" fmla="*/ 216162 h 219422"/>
                  <a:gd name="connsiteX4" fmla="*/ 951 w 123923"/>
                  <a:gd name="connsiteY4" fmla="*/ 187943 h 219422"/>
                  <a:gd name="connsiteX5" fmla="*/ 951 w 123923"/>
                  <a:gd name="connsiteY5" fmla="*/ 0 h 219422"/>
                  <a:gd name="connsiteX6" fmla="*/ 19687 w 123923"/>
                  <a:gd name="connsiteY6" fmla="*/ 0 h 219422"/>
                  <a:gd name="connsiteX7" fmla="*/ 19687 w 123923"/>
                  <a:gd name="connsiteY7" fmla="*/ 86707 h 219422"/>
                  <a:gd name="connsiteX8" fmla="*/ 65053 w 123923"/>
                  <a:gd name="connsiteY8" fmla="*/ 62679 h 219422"/>
                  <a:gd name="connsiteX9" fmla="*/ 123924 w 123923"/>
                  <a:gd name="connsiteY9" fmla="*/ 140445 h 219422"/>
                  <a:gd name="connsiteX10" fmla="*/ 63531 w 123923"/>
                  <a:gd name="connsiteY10" fmla="*/ 219422 h 219422"/>
                  <a:gd name="connsiteX11" fmla="*/ 60963 w 123923"/>
                  <a:gd name="connsiteY11" fmla="*/ 78046 h 219422"/>
                  <a:gd name="connsiteX12" fmla="*/ 19592 w 123923"/>
                  <a:gd name="connsiteY12" fmla="*/ 105334 h 219422"/>
                  <a:gd name="connsiteX13" fmla="*/ 19592 w 123923"/>
                  <a:gd name="connsiteY13" fmla="*/ 186080 h 219422"/>
                  <a:gd name="connsiteX14" fmla="*/ 58776 w 123923"/>
                  <a:gd name="connsiteY14" fmla="*/ 204055 h 219422"/>
                  <a:gd name="connsiteX15" fmla="*/ 104141 w 123923"/>
                  <a:gd name="connsiteY15" fmla="*/ 141004 h 219422"/>
                  <a:gd name="connsiteX16" fmla="*/ 60963 w 123923"/>
                  <a:gd name="connsiteY16" fmla="*/ 77953 h 219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3923" h="219422">
                    <a:moveTo>
                      <a:pt x="63436" y="219422"/>
                    </a:moveTo>
                    <a:cubicBezTo>
                      <a:pt x="41086" y="219422"/>
                      <a:pt x="27010" y="211040"/>
                      <a:pt x="17119" y="199026"/>
                    </a:cubicBezTo>
                    <a:lnTo>
                      <a:pt x="15597" y="216162"/>
                    </a:lnTo>
                    <a:lnTo>
                      <a:pt x="0" y="216162"/>
                    </a:lnTo>
                    <a:cubicBezTo>
                      <a:pt x="285" y="209550"/>
                      <a:pt x="951" y="195114"/>
                      <a:pt x="951" y="187943"/>
                    </a:cubicBezTo>
                    <a:lnTo>
                      <a:pt x="951" y="0"/>
                    </a:lnTo>
                    <a:lnTo>
                      <a:pt x="19687" y="0"/>
                    </a:lnTo>
                    <a:lnTo>
                      <a:pt x="19687" y="86707"/>
                    </a:lnTo>
                    <a:cubicBezTo>
                      <a:pt x="27961" y="75904"/>
                      <a:pt x="40801" y="62679"/>
                      <a:pt x="65053" y="62679"/>
                    </a:cubicBezTo>
                    <a:cubicBezTo>
                      <a:pt x="100908" y="62679"/>
                      <a:pt x="123924" y="92668"/>
                      <a:pt x="123924" y="140445"/>
                    </a:cubicBezTo>
                    <a:cubicBezTo>
                      <a:pt x="123924" y="184311"/>
                      <a:pt x="103381" y="219422"/>
                      <a:pt x="63531" y="219422"/>
                    </a:cubicBezTo>
                    <a:close/>
                    <a:moveTo>
                      <a:pt x="60963" y="78046"/>
                    </a:moveTo>
                    <a:cubicBezTo>
                      <a:pt x="39849" y="78046"/>
                      <a:pt x="26059" y="95462"/>
                      <a:pt x="19592" y="105334"/>
                    </a:cubicBezTo>
                    <a:lnTo>
                      <a:pt x="19592" y="186080"/>
                    </a:lnTo>
                    <a:cubicBezTo>
                      <a:pt x="29673" y="196325"/>
                      <a:pt x="39849" y="204055"/>
                      <a:pt x="58776" y="204055"/>
                    </a:cubicBezTo>
                    <a:cubicBezTo>
                      <a:pt x="85405" y="204055"/>
                      <a:pt x="104141" y="180679"/>
                      <a:pt x="104141" y="141004"/>
                    </a:cubicBezTo>
                    <a:cubicBezTo>
                      <a:pt x="104141" y="93878"/>
                      <a:pt x="82647" y="77953"/>
                      <a:pt x="60963" y="77953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657252B8-62B4-390A-21E7-59E0768D4B42}"/>
                  </a:ext>
                </a:extLst>
              </p:cNvPr>
              <p:cNvSpPr/>
              <p:nvPr/>
            </p:nvSpPr>
            <p:spPr>
              <a:xfrm>
                <a:off x="5668021" y="3352071"/>
                <a:ext cx="128108" cy="156650"/>
              </a:xfrm>
              <a:custGeom>
                <a:avLst/>
                <a:gdLst>
                  <a:gd name="connsiteX0" fmla="*/ 19877 w 128108"/>
                  <a:gd name="connsiteY0" fmla="*/ 84006 h 156650"/>
                  <a:gd name="connsiteX1" fmla="*/ 70759 w 128108"/>
                  <a:gd name="connsiteY1" fmla="*/ 141004 h 156650"/>
                  <a:gd name="connsiteX2" fmla="*/ 113937 w 128108"/>
                  <a:gd name="connsiteY2" fmla="*/ 125730 h 156650"/>
                  <a:gd name="connsiteX3" fmla="*/ 123163 w 128108"/>
                  <a:gd name="connsiteY3" fmla="*/ 138303 h 156650"/>
                  <a:gd name="connsiteX4" fmla="*/ 70759 w 128108"/>
                  <a:gd name="connsiteY4" fmla="*/ 156650 h 156650"/>
                  <a:gd name="connsiteX5" fmla="*/ 0 w 128108"/>
                  <a:gd name="connsiteY5" fmla="*/ 79815 h 156650"/>
                  <a:gd name="connsiteX6" fmla="*/ 65623 w 128108"/>
                  <a:gd name="connsiteY6" fmla="*/ 0 h 156650"/>
                  <a:gd name="connsiteX7" fmla="*/ 128108 w 128108"/>
                  <a:gd name="connsiteY7" fmla="*/ 84006 h 156650"/>
                  <a:gd name="connsiteX8" fmla="*/ 19877 w 128108"/>
                  <a:gd name="connsiteY8" fmla="*/ 84006 h 156650"/>
                  <a:gd name="connsiteX9" fmla="*/ 65528 w 128108"/>
                  <a:gd name="connsiteY9" fmla="*/ 14994 h 156650"/>
                  <a:gd name="connsiteX10" fmla="*/ 19877 w 128108"/>
                  <a:gd name="connsiteY10" fmla="*/ 69012 h 156650"/>
                  <a:gd name="connsiteX11" fmla="*/ 108802 w 128108"/>
                  <a:gd name="connsiteY11" fmla="*/ 69012 h 156650"/>
                  <a:gd name="connsiteX12" fmla="*/ 65623 w 128108"/>
                  <a:gd name="connsiteY12" fmla="*/ 14994 h 156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8108" h="156650">
                    <a:moveTo>
                      <a:pt x="19877" y="84006"/>
                    </a:moveTo>
                    <a:cubicBezTo>
                      <a:pt x="21399" y="122377"/>
                      <a:pt x="44700" y="141004"/>
                      <a:pt x="70759" y="141004"/>
                    </a:cubicBezTo>
                    <a:cubicBezTo>
                      <a:pt x="88829" y="141004"/>
                      <a:pt x="103285" y="133833"/>
                      <a:pt x="113937" y="125730"/>
                    </a:cubicBezTo>
                    <a:lnTo>
                      <a:pt x="123163" y="138303"/>
                    </a:lnTo>
                    <a:cubicBezTo>
                      <a:pt x="109087" y="149106"/>
                      <a:pt x="92824" y="156650"/>
                      <a:pt x="70759" y="156650"/>
                    </a:cubicBezTo>
                    <a:cubicBezTo>
                      <a:pt x="30910" y="156650"/>
                      <a:pt x="0" y="129642"/>
                      <a:pt x="0" y="79815"/>
                    </a:cubicBezTo>
                    <a:cubicBezTo>
                      <a:pt x="0" y="26077"/>
                      <a:pt x="31575" y="0"/>
                      <a:pt x="65623" y="0"/>
                    </a:cubicBezTo>
                    <a:cubicBezTo>
                      <a:pt x="113747" y="0"/>
                      <a:pt x="128108" y="36881"/>
                      <a:pt x="128108" y="84006"/>
                    </a:cubicBezTo>
                    <a:lnTo>
                      <a:pt x="19877" y="84006"/>
                    </a:lnTo>
                    <a:close/>
                    <a:moveTo>
                      <a:pt x="65528" y="14994"/>
                    </a:moveTo>
                    <a:cubicBezTo>
                      <a:pt x="40991" y="14994"/>
                      <a:pt x="22350" y="32969"/>
                      <a:pt x="19877" y="69012"/>
                    </a:cubicBezTo>
                    <a:lnTo>
                      <a:pt x="108802" y="69012"/>
                    </a:lnTo>
                    <a:cubicBezTo>
                      <a:pt x="108231" y="32690"/>
                      <a:pt x="92824" y="14994"/>
                      <a:pt x="65623" y="14994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B960E4B3-C3D2-06A5-8B9B-03B3C31CB6DD}"/>
                  </a:ext>
                </a:extLst>
              </p:cNvPr>
              <p:cNvSpPr/>
              <p:nvPr/>
            </p:nvSpPr>
            <p:spPr>
              <a:xfrm>
                <a:off x="5836835" y="3289300"/>
                <a:ext cx="113461" cy="216162"/>
              </a:xfrm>
              <a:custGeom>
                <a:avLst/>
                <a:gdLst>
                  <a:gd name="connsiteX0" fmla="*/ 94726 w 113461"/>
                  <a:gd name="connsiteY0" fmla="*/ 216069 h 216162"/>
                  <a:gd name="connsiteX1" fmla="*/ 94726 w 113461"/>
                  <a:gd name="connsiteY1" fmla="*/ 120701 h 216162"/>
                  <a:gd name="connsiteX2" fmla="*/ 58586 w 113461"/>
                  <a:gd name="connsiteY2" fmla="*/ 78418 h 216162"/>
                  <a:gd name="connsiteX3" fmla="*/ 18736 w 113461"/>
                  <a:gd name="connsiteY3" fmla="*/ 102726 h 216162"/>
                  <a:gd name="connsiteX4" fmla="*/ 18736 w 113461"/>
                  <a:gd name="connsiteY4" fmla="*/ 216162 h 216162"/>
                  <a:gd name="connsiteX5" fmla="*/ 0 w 113461"/>
                  <a:gd name="connsiteY5" fmla="*/ 216162 h 216162"/>
                  <a:gd name="connsiteX6" fmla="*/ 0 w 113461"/>
                  <a:gd name="connsiteY6" fmla="*/ 0 h 216162"/>
                  <a:gd name="connsiteX7" fmla="*/ 18736 w 113461"/>
                  <a:gd name="connsiteY7" fmla="*/ 0 h 216162"/>
                  <a:gd name="connsiteX8" fmla="*/ 18736 w 113461"/>
                  <a:gd name="connsiteY8" fmla="*/ 84658 h 216162"/>
                  <a:gd name="connsiteX9" fmla="*/ 62580 w 113461"/>
                  <a:gd name="connsiteY9" fmla="*/ 62772 h 216162"/>
                  <a:gd name="connsiteX10" fmla="*/ 113462 w 113461"/>
                  <a:gd name="connsiteY10" fmla="*/ 122191 h 216162"/>
                  <a:gd name="connsiteX11" fmla="*/ 113462 w 113461"/>
                  <a:gd name="connsiteY11" fmla="*/ 216162 h 216162"/>
                  <a:gd name="connsiteX12" fmla="*/ 94726 w 113461"/>
                  <a:gd name="connsiteY12" fmla="*/ 216162 h 216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3461" h="216162">
                    <a:moveTo>
                      <a:pt x="94726" y="216069"/>
                    </a:moveTo>
                    <a:lnTo>
                      <a:pt x="94726" y="120701"/>
                    </a:lnTo>
                    <a:cubicBezTo>
                      <a:pt x="94726" y="93133"/>
                      <a:pt x="83694" y="78418"/>
                      <a:pt x="58586" y="78418"/>
                    </a:cubicBezTo>
                    <a:cubicBezTo>
                      <a:pt x="39850" y="78418"/>
                      <a:pt x="26725" y="90991"/>
                      <a:pt x="18736" y="102726"/>
                    </a:cubicBezTo>
                    <a:lnTo>
                      <a:pt x="18736" y="216162"/>
                    </a:lnTo>
                    <a:lnTo>
                      <a:pt x="0" y="216162"/>
                    </a:lnTo>
                    <a:lnTo>
                      <a:pt x="0" y="0"/>
                    </a:lnTo>
                    <a:lnTo>
                      <a:pt x="18736" y="0"/>
                    </a:lnTo>
                    <a:lnTo>
                      <a:pt x="18736" y="84658"/>
                    </a:lnTo>
                    <a:cubicBezTo>
                      <a:pt x="28532" y="71713"/>
                      <a:pt x="43844" y="62772"/>
                      <a:pt x="62580" y="62772"/>
                    </a:cubicBezTo>
                    <a:cubicBezTo>
                      <a:pt x="101193" y="62772"/>
                      <a:pt x="113462" y="86800"/>
                      <a:pt x="113462" y="122191"/>
                    </a:cubicBezTo>
                    <a:lnTo>
                      <a:pt x="113462" y="216162"/>
                    </a:lnTo>
                    <a:lnTo>
                      <a:pt x="94726" y="21616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559287CD-C5CB-A6DA-1A5C-E24EEDD8DD8F}"/>
                  </a:ext>
                </a:extLst>
              </p:cNvPr>
              <p:cNvSpPr/>
              <p:nvPr/>
            </p:nvSpPr>
            <p:spPr>
              <a:xfrm>
                <a:off x="5999371" y="3289300"/>
                <a:ext cx="21779" cy="216069"/>
              </a:xfrm>
              <a:custGeom>
                <a:avLst/>
                <a:gdLst>
                  <a:gd name="connsiteX0" fmla="*/ 0 w 21779"/>
                  <a:gd name="connsiteY0" fmla="*/ 23097 h 216069"/>
                  <a:gd name="connsiteX1" fmla="*/ 0 w 21779"/>
                  <a:gd name="connsiteY1" fmla="*/ 0 h 216069"/>
                  <a:gd name="connsiteX2" fmla="*/ 21779 w 21779"/>
                  <a:gd name="connsiteY2" fmla="*/ 0 h 216069"/>
                  <a:gd name="connsiteX3" fmla="*/ 21779 w 21779"/>
                  <a:gd name="connsiteY3" fmla="*/ 23097 h 216069"/>
                  <a:gd name="connsiteX4" fmla="*/ 0 w 21779"/>
                  <a:gd name="connsiteY4" fmla="*/ 23097 h 216069"/>
                  <a:gd name="connsiteX5" fmla="*/ 1522 w 21779"/>
                  <a:gd name="connsiteY5" fmla="*/ 216069 h 216069"/>
                  <a:gd name="connsiteX6" fmla="*/ 1522 w 21779"/>
                  <a:gd name="connsiteY6" fmla="*/ 66032 h 216069"/>
                  <a:gd name="connsiteX7" fmla="*/ 20258 w 21779"/>
                  <a:gd name="connsiteY7" fmla="*/ 66032 h 216069"/>
                  <a:gd name="connsiteX8" fmla="*/ 20258 w 21779"/>
                  <a:gd name="connsiteY8" fmla="*/ 216069 h 216069"/>
                  <a:gd name="connsiteX9" fmla="*/ 1522 w 21779"/>
                  <a:gd name="connsiteY9" fmla="*/ 216069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1779" h="216069">
                    <a:moveTo>
                      <a:pt x="0" y="23097"/>
                    </a:moveTo>
                    <a:lnTo>
                      <a:pt x="0" y="0"/>
                    </a:lnTo>
                    <a:lnTo>
                      <a:pt x="21779" y="0"/>
                    </a:lnTo>
                    <a:lnTo>
                      <a:pt x="21779" y="23097"/>
                    </a:lnTo>
                    <a:lnTo>
                      <a:pt x="0" y="23097"/>
                    </a:lnTo>
                    <a:close/>
                    <a:moveTo>
                      <a:pt x="1522" y="216069"/>
                    </a:moveTo>
                    <a:lnTo>
                      <a:pt x="1522" y="66032"/>
                    </a:lnTo>
                    <a:lnTo>
                      <a:pt x="20258" y="66032"/>
                    </a:lnTo>
                    <a:lnTo>
                      <a:pt x="20258" y="216069"/>
                    </a:lnTo>
                    <a:lnTo>
                      <a:pt x="1522" y="21606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ACF1837D-4E66-2C5D-7D96-E7D8F510AF15}"/>
                  </a:ext>
                </a:extLst>
              </p:cNvPr>
              <p:cNvSpPr/>
              <p:nvPr/>
            </p:nvSpPr>
            <p:spPr>
              <a:xfrm>
                <a:off x="6069179" y="3351978"/>
                <a:ext cx="114222" cy="153390"/>
              </a:xfrm>
              <a:custGeom>
                <a:avLst/>
                <a:gdLst>
                  <a:gd name="connsiteX0" fmla="*/ 95677 w 114222"/>
                  <a:gd name="connsiteY0" fmla="*/ 153391 h 153390"/>
                  <a:gd name="connsiteX1" fmla="*/ 95677 w 114222"/>
                  <a:gd name="connsiteY1" fmla="*/ 58301 h 153390"/>
                  <a:gd name="connsiteX2" fmla="*/ 59537 w 114222"/>
                  <a:gd name="connsiteY2" fmla="*/ 15646 h 153390"/>
                  <a:gd name="connsiteX3" fmla="*/ 19687 w 114222"/>
                  <a:gd name="connsiteY3" fmla="*/ 39954 h 153390"/>
                  <a:gd name="connsiteX4" fmla="*/ 19687 w 114222"/>
                  <a:gd name="connsiteY4" fmla="*/ 153391 h 153390"/>
                  <a:gd name="connsiteX5" fmla="*/ 951 w 114222"/>
                  <a:gd name="connsiteY5" fmla="*/ 153391 h 153390"/>
                  <a:gd name="connsiteX6" fmla="*/ 951 w 114222"/>
                  <a:gd name="connsiteY6" fmla="*/ 30920 h 153390"/>
                  <a:gd name="connsiteX7" fmla="*/ 0 w 114222"/>
                  <a:gd name="connsiteY7" fmla="*/ 3353 h 153390"/>
                  <a:gd name="connsiteX8" fmla="*/ 15598 w 114222"/>
                  <a:gd name="connsiteY8" fmla="*/ 3353 h 153390"/>
                  <a:gd name="connsiteX9" fmla="*/ 17119 w 114222"/>
                  <a:gd name="connsiteY9" fmla="*/ 24028 h 153390"/>
                  <a:gd name="connsiteX10" fmla="*/ 63056 w 114222"/>
                  <a:gd name="connsiteY10" fmla="*/ 0 h 153390"/>
                  <a:gd name="connsiteX11" fmla="*/ 114223 w 114222"/>
                  <a:gd name="connsiteY11" fmla="*/ 59419 h 153390"/>
                  <a:gd name="connsiteX12" fmla="*/ 114223 w 114222"/>
                  <a:gd name="connsiteY12" fmla="*/ 153391 h 153390"/>
                  <a:gd name="connsiteX13" fmla="*/ 95487 w 114222"/>
                  <a:gd name="connsiteY13" fmla="*/ 153391 h 153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14222" h="153390">
                    <a:moveTo>
                      <a:pt x="95677" y="153391"/>
                    </a:moveTo>
                    <a:lnTo>
                      <a:pt x="95677" y="58301"/>
                    </a:lnTo>
                    <a:cubicBezTo>
                      <a:pt x="95677" y="31013"/>
                      <a:pt x="84359" y="15646"/>
                      <a:pt x="59537" y="15646"/>
                    </a:cubicBezTo>
                    <a:cubicBezTo>
                      <a:pt x="39279" y="15646"/>
                      <a:pt x="27010" y="29151"/>
                      <a:pt x="19687" y="39954"/>
                    </a:cubicBezTo>
                    <a:lnTo>
                      <a:pt x="19687" y="153391"/>
                    </a:lnTo>
                    <a:lnTo>
                      <a:pt x="951" y="153391"/>
                    </a:lnTo>
                    <a:lnTo>
                      <a:pt x="951" y="30920"/>
                    </a:lnTo>
                    <a:cubicBezTo>
                      <a:pt x="951" y="25798"/>
                      <a:pt x="381" y="8382"/>
                      <a:pt x="0" y="3353"/>
                    </a:cubicBezTo>
                    <a:lnTo>
                      <a:pt x="15598" y="3353"/>
                    </a:lnTo>
                    <a:lnTo>
                      <a:pt x="17119" y="24028"/>
                    </a:lnTo>
                    <a:cubicBezTo>
                      <a:pt x="26344" y="10803"/>
                      <a:pt x="42513" y="0"/>
                      <a:pt x="63056" y="0"/>
                    </a:cubicBezTo>
                    <a:cubicBezTo>
                      <a:pt x="100432" y="0"/>
                      <a:pt x="114223" y="23097"/>
                      <a:pt x="114223" y="59419"/>
                    </a:cubicBezTo>
                    <a:lnTo>
                      <a:pt x="114223" y="153391"/>
                    </a:lnTo>
                    <a:lnTo>
                      <a:pt x="95487" y="153391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ABDDF7EE-ED2A-D177-4008-41EF5BD37A2F}"/>
                  </a:ext>
                </a:extLst>
              </p:cNvPr>
              <p:cNvSpPr/>
              <p:nvPr/>
            </p:nvSpPr>
            <p:spPr>
              <a:xfrm>
                <a:off x="6224013" y="3289300"/>
                <a:ext cx="125730" cy="219328"/>
              </a:xfrm>
              <a:custGeom>
                <a:avLst/>
                <a:gdLst>
                  <a:gd name="connsiteX0" fmla="*/ 109753 w 125730"/>
                  <a:gd name="connsiteY0" fmla="*/ 216069 h 219328"/>
                  <a:gd name="connsiteX1" fmla="*/ 108231 w 125730"/>
                  <a:gd name="connsiteY1" fmla="*/ 192320 h 219328"/>
                  <a:gd name="connsiteX2" fmla="*/ 60392 w 125730"/>
                  <a:gd name="connsiteY2" fmla="*/ 219329 h 219328"/>
                  <a:gd name="connsiteX3" fmla="*/ 0 w 125730"/>
                  <a:gd name="connsiteY3" fmla="*/ 140352 h 219328"/>
                  <a:gd name="connsiteX4" fmla="*/ 63151 w 125730"/>
                  <a:gd name="connsiteY4" fmla="*/ 62586 h 219328"/>
                  <a:gd name="connsiteX5" fmla="*/ 106044 w 125730"/>
                  <a:gd name="connsiteY5" fmla="*/ 79350 h 219328"/>
                  <a:gd name="connsiteX6" fmla="*/ 106044 w 125730"/>
                  <a:gd name="connsiteY6" fmla="*/ 0 h 219328"/>
                  <a:gd name="connsiteX7" fmla="*/ 124779 w 125730"/>
                  <a:gd name="connsiteY7" fmla="*/ 0 h 219328"/>
                  <a:gd name="connsiteX8" fmla="*/ 124779 w 125730"/>
                  <a:gd name="connsiteY8" fmla="*/ 187850 h 219328"/>
                  <a:gd name="connsiteX9" fmla="*/ 125730 w 125730"/>
                  <a:gd name="connsiteY9" fmla="*/ 216069 h 219328"/>
                  <a:gd name="connsiteX10" fmla="*/ 109753 w 125730"/>
                  <a:gd name="connsiteY10" fmla="*/ 216069 h 219328"/>
                  <a:gd name="connsiteX11" fmla="*/ 106044 w 125730"/>
                  <a:gd name="connsiteY11" fmla="*/ 95369 h 219328"/>
                  <a:gd name="connsiteX12" fmla="*/ 67145 w 125730"/>
                  <a:gd name="connsiteY12" fmla="*/ 77953 h 219328"/>
                  <a:gd name="connsiteX13" fmla="*/ 19592 w 125730"/>
                  <a:gd name="connsiteY13" fmla="*/ 141004 h 219328"/>
                  <a:gd name="connsiteX14" fmla="*/ 64958 w 125730"/>
                  <a:gd name="connsiteY14" fmla="*/ 204055 h 219328"/>
                  <a:gd name="connsiteX15" fmla="*/ 106044 w 125730"/>
                  <a:gd name="connsiteY15" fmla="*/ 177046 h 219328"/>
                  <a:gd name="connsiteX16" fmla="*/ 106044 w 125730"/>
                  <a:gd name="connsiteY16" fmla="*/ 95462 h 21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5730" h="219328">
                    <a:moveTo>
                      <a:pt x="109753" y="216069"/>
                    </a:moveTo>
                    <a:lnTo>
                      <a:pt x="108231" y="192320"/>
                    </a:lnTo>
                    <a:cubicBezTo>
                      <a:pt x="99386" y="204893"/>
                      <a:pt x="84645" y="219329"/>
                      <a:pt x="60392" y="219329"/>
                    </a:cubicBezTo>
                    <a:cubicBezTo>
                      <a:pt x="19592" y="219329"/>
                      <a:pt x="0" y="183938"/>
                      <a:pt x="0" y="140352"/>
                    </a:cubicBezTo>
                    <a:cubicBezTo>
                      <a:pt x="0" y="91736"/>
                      <a:pt x="28151" y="62586"/>
                      <a:pt x="63151" y="62586"/>
                    </a:cubicBezTo>
                    <a:cubicBezTo>
                      <a:pt x="82172" y="62586"/>
                      <a:pt x="97199" y="70409"/>
                      <a:pt x="106044" y="79350"/>
                    </a:cubicBezTo>
                    <a:lnTo>
                      <a:pt x="106044" y="0"/>
                    </a:lnTo>
                    <a:lnTo>
                      <a:pt x="124779" y="0"/>
                    </a:lnTo>
                    <a:lnTo>
                      <a:pt x="124779" y="187850"/>
                    </a:lnTo>
                    <a:cubicBezTo>
                      <a:pt x="124779" y="195021"/>
                      <a:pt x="125350" y="209457"/>
                      <a:pt x="125730" y="216069"/>
                    </a:cubicBezTo>
                    <a:lnTo>
                      <a:pt x="109753" y="216069"/>
                    </a:lnTo>
                    <a:close/>
                    <a:moveTo>
                      <a:pt x="106044" y="95369"/>
                    </a:moveTo>
                    <a:cubicBezTo>
                      <a:pt x="96533" y="86335"/>
                      <a:pt x="86737" y="77953"/>
                      <a:pt x="67145" y="77953"/>
                    </a:cubicBezTo>
                    <a:cubicBezTo>
                      <a:pt x="47553" y="77953"/>
                      <a:pt x="19592" y="93878"/>
                      <a:pt x="19592" y="141004"/>
                    </a:cubicBezTo>
                    <a:cubicBezTo>
                      <a:pt x="19592" y="178257"/>
                      <a:pt x="36140" y="204055"/>
                      <a:pt x="64958" y="204055"/>
                    </a:cubicBezTo>
                    <a:cubicBezTo>
                      <a:pt x="84264" y="204055"/>
                      <a:pt x="97484" y="190271"/>
                      <a:pt x="106044" y="177046"/>
                    </a:cubicBezTo>
                    <a:lnTo>
                      <a:pt x="106044" y="9546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</p:grpSp>
        <p:grpSp>
          <p:nvGrpSpPr>
            <p:cNvPr id="8" name="Graphic 17">
              <a:extLst>
                <a:ext uri="{FF2B5EF4-FFF2-40B4-BE49-F238E27FC236}">
                  <a16:creationId xmlns:a16="http://schemas.microsoft.com/office/drawing/2014/main" id="{864E66EA-0B70-7F21-9B35-7B43AE3B1625}"/>
                </a:ext>
              </a:extLst>
            </p:cNvPr>
            <p:cNvGrpSpPr/>
            <p:nvPr/>
          </p:nvGrpSpPr>
          <p:grpSpPr>
            <a:xfrm>
              <a:off x="6465963" y="3289300"/>
              <a:ext cx="1730364" cy="282193"/>
              <a:chOff x="6465963" y="3289300"/>
              <a:chExt cx="1730364" cy="282193"/>
            </a:xfrm>
            <a:grpFill/>
          </p:grpSpPr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CC147F63-3F02-E07F-35C7-9CB94C57346A}"/>
                  </a:ext>
                </a:extLst>
              </p:cNvPr>
              <p:cNvSpPr/>
              <p:nvPr/>
            </p:nvSpPr>
            <p:spPr>
              <a:xfrm>
                <a:off x="6465963" y="3355424"/>
                <a:ext cx="145512" cy="216069"/>
              </a:xfrm>
              <a:custGeom>
                <a:avLst/>
                <a:gdLst>
                  <a:gd name="connsiteX0" fmla="*/ 93204 w 145512"/>
                  <a:gd name="connsiteY0" fmla="*/ 161121 h 216069"/>
                  <a:gd name="connsiteX1" fmla="*/ 18451 w 145512"/>
                  <a:gd name="connsiteY1" fmla="*/ 216069 h 216069"/>
                  <a:gd name="connsiteX2" fmla="*/ 13220 w 145512"/>
                  <a:gd name="connsiteY2" fmla="*/ 189061 h 216069"/>
                  <a:gd name="connsiteX3" fmla="*/ 58871 w 145512"/>
                  <a:gd name="connsiteY3" fmla="*/ 159072 h 216069"/>
                  <a:gd name="connsiteX4" fmla="*/ 61914 w 145512"/>
                  <a:gd name="connsiteY4" fmla="*/ 149479 h 216069"/>
                  <a:gd name="connsiteX5" fmla="*/ 0 w 145512"/>
                  <a:gd name="connsiteY5" fmla="*/ 0 h 216069"/>
                  <a:gd name="connsiteX6" fmla="*/ 36426 w 145512"/>
                  <a:gd name="connsiteY6" fmla="*/ 0 h 216069"/>
                  <a:gd name="connsiteX7" fmla="*/ 63056 w 145512"/>
                  <a:gd name="connsiteY7" fmla="*/ 68453 h 216069"/>
                  <a:gd name="connsiteX8" fmla="*/ 78368 w 145512"/>
                  <a:gd name="connsiteY8" fmla="*/ 114368 h 216069"/>
                  <a:gd name="connsiteX9" fmla="*/ 111179 w 145512"/>
                  <a:gd name="connsiteY9" fmla="*/ 0 h 216069"/>
                  <a:gd name="connsiteX10" fmla="*/ 145513 w 145512"/>
                  <a:gd name="connsiteY10" fmla="*/ 0 h 216069"/>
                  <a:gd name="connsiteX11" fmla="*/ 93109 w 145512"/>
                  <a:gd name="connsiteY11" fmla="*/ 161214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45512" h="216069">
                    <a:moveTo>
                      <a:pt x="93204" y="161121"/>
                    </a:moveTo>
                    <a:cubicBezTo>
                      <a:pt x="80650" y="199492"/>
                      <a:pt x="52118" y="211878"/>
                      <a:pt x="18451" y="216069"/>
                    </a:cubicBezTo>
                    <a:lnTo>
                      <a:pt x="13220" y="189061"/>
                    </a:lnTo>
                    <a:cubicBezTo>
                      <a:pt x="37472" y="185428"/>
                      <a:pt x="53640" y="175277"/>
                      <a:pt x="58871" y="159072"/>
                    </a:cubicBezTo>
                    <a:lnTo>
                      <a:pt x="61914" y="149479"/>
                    </a:lnTo>
                    <a:lnTo>
                      <a:pt x="0" y="0"/>
                    </a:lnTo>
                    <a:lnTo>
                      <a:pt x="36426" y="0"/>
                    </a:lnTo>
                    <a:lnTo>
                      <a:pt x="63056" y="68453"/>
                    </a:lnTo>
                    <a:cubicBezTo>
                      <a:pt x="70379" y="87638"/>
                      <a:pt x="78368" y="114368"/>
                      <a:pt x="78368" y="114368"/>
                    </a:cubicBezTo>
                    <a:lnTo>
                      <a:pt x="111179" y="0"/>
                    </a:lnTo>
                    <a:lnTo>
                      <a:pt x="145513" y="0"/>
                    </a:lnTo>
                    <a:lnTo>
                      <a:pt x="93109" y="161214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59B843D4-00E8-5135-191F-67D38F7B7FE2}"/>
                  </a:ext>
                </a:extLst>
              </p:cNvPr>
              <p:cNvSpPr/>
              <p:nvPr/>
            </p:nvSpPr>
            <p:spPr>
              <a:xfrm>
                <a:off x="6629927" y="3351140"/>
                <a:ext cx="147795" cy="158419"/>
              </a:xfrm>
              <a:custGeom>
                <a:avLst/>
                <a:gdLst>
                  <a:gd name="connsiteX0" fmla="*/ 73898 w 147795"/>
                  <a:gd name="connsiteY0" fmla="*/ 158420 h 158419"/>
                  <a:gd name="connsiteX1" fmla="*/ 0 w 147795"/>
                  <a:gd name="connsiteY1" fmla="*/ 78605 h 158419"/>
                  <a:gd name="connsiteX2" fmla="*/ 73898 w 147795"/>
                  <a:gd name="connsiteY2" fmla="*/ 0 h 158419"/>
                  <a:gd name="connsiteX3" fmla="*/ 147795 w 147795"/>
                  <a:gd name="connsiteY3" fmla="*/ 78605 h 158419"/>
                  <a:gd name="connsiteX4" fmla="*/ 73898 w 147795"/>
                  <a:gd name="connsiteY4" fmla="*/ 158420 h 158419"/>
                  <a:gd name="connsiteX5" fmla="*/ 73898 w 147795"/>
                  <a:gd name="connsiteY5" fmla="*/ 26357 h 158419"/>
                  <a:gd name="connsiteX6" fmla="*/ 34714 w 147795"/>
                  <a:gd name="connsiteY6" fmla="*/ 78605 h 158419"/>
                  <a:gd name="connsiteX7" fmla="*/ 73898 w 147795"/>
                  <a:gd name="connsiteY7" fmla="*/ 132063 h 158419"/>
                  <a:gd name="connsiteX8" fmla="*/ 113081 w 147795"/>
                  <a:gd name="connsiteY8" fmla="*/ 78605 h 158419"/>
                  <a:gd name="connsiteX9" fmla="*/ 73898 w 147795"/>
                  <a:gd name="connsiteY9" fmla="*/ 26357 h 158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7795" h="158419">
                    <a:moveTo>
                      <a:pt x="73898" y="158420"/>
                    </a:moveTo>
                    <a:cubicBezTo>
                      <a:pt x="26725" y="158420"/>
                      <a:pt x="0" y="124799"/>
                      <a:pt x="0" y="78605"/>
                    </a:cubicBezTo>
                    <a:cubicBezTo>
                      <a:pt x="0" y="32410"/>
                      <a:pt x="27581" y="0"/>
                      <a:pt x="73898" y="0"/>
                    </a:cubicBezTo>
                    <a:cubicBezTo>
                      <a:pt x="120214" y="0"/>
                      <a:pt x="147795" y="32410"/>
                      <a:pt x="147795" y="78605"/>
                    </a:cubicBezTo>
                    <a:cubicBezTo>
                      <a:pt x="147795" y="124799"/>
                      <a:pt x="120214" y="158420"/>
                      <a:pt x="73898" y="158420"/>
                    </a:cubicBezTo>
                    <a:close/>
                    <a:moveTo>
                      <a:pt x="73898" y="26357"/>
                    </a:moveTo>
                    <a:cubicBezTo>
                      <a:pt x="47838" y="26357"/>
                      <a:pt x="34714" y="47405"/>
                      <a:pt x="34714" y="78605"/>
                    </a:cubicBezTo>
                    <a:cubicBezTo>
                      <a:pt x="34714" y="109804"/>
                      <a:pt x="48504" y="132063"/>
                      <a:pt x="73898" y="132063"/>
                    </a:cubicBezTo>
                    <a:cubicBezTo>
                      <a:pt x="99291" y="132063"/>
                      <a:pt x="113081" y="109897"/>
                      <a:pt x="113081" y="78605"/>
                    </a:cubicBezTo>
                    <a:cubicBezTo>
                      <a:pt x="113081" y="47312"/>
                      <a:pt x="99005" y="26357"/>
                      <a:pt x="73898" y="26357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30A7A810-007D-F175-9F2D-B3A53943B229}"/>
                  </a:ext>
                </a:extLst>
              </p:cNvPr>
              <p:cNvSpPr/>
              <p:nvPr/>
            </p:nvSpPr>
            <p:spPr>
              <a:xfrm>
                <a:off x="6812911" y="3355331"/>
                <a:ext cx="127252" cy="153949"/>
              </a:xfrm>
              <a:custGeom>
                <a:avLst/>
                <a:gdLst>
                  <a:gd name="connsiteX0" fmla="*/ 99957 w 127252"/>
                  <a:gd name="connsiteY0" fmla="*/ 150038 h 153949"/>
                  <a:gd name="connsiteX1" fmla="*/ 97199 w 127252"/>
                  <a:gd name="connsiteY1" fmla="*/ 132622 h 153949"/>
                  <a:gd name="connsiteX2" fmla="*/ 53069 w 127252"/>
                  <a:gd name="connsiteY2" fmla="*/ 153949 h 153949"/>
                  <a:gd name="connsiteX3" fmla="*/ 0 w 127252"/>
                  <a:gd name="connsiteY3" fmla="*/ 95462 h 153949"/>
                  <a:gd name="connsiteX4" fmla="*/ 0 w 127252"/>
                  <a:gd name="connsiteY4" fmla="*/ 0 h 153949"/>
                  <a:gd name="connsiteX5" fmla="*/ 34048 w 127252"/>
                  <a:gd name="connsiteY5" fmla="*/ 0 h 153949"/>
                  <a:gd name="connsiteX6" fmla="*/ 34048 w 127252"/>
                  <a:gd name="connsiteY6" fmla="*/ 90619 h 153949"/>
                  <a:gd name="connsiteX7" fmla="*/ 60107 w 127252"/>
                  <a:gd name="connsiteY7" fmla="*/ 127220 h 153949"/>
                  <a:gd name="connsiteX8" fmla="*/ 91682 w 127252"/>
                  <a:gd name="connsiteY8" fmla="*/ 108035 h 153949"/>
                  <a:gd name="connsiteX9" fmla="*/ 91682 w 127252"/>
                  <a:gd name="connsiteY9" fmla="*/ 0 h 153949"/>
                  <a:gd name="connsiteX10" fmla="*/ 125731 w 127252"/>
                  <a:gd name="connsiteY10" fmla="*/ 0 h 153949"/>
                  <a:gd name="connsiteX11" fmla="*/ 125731 w 127252"/>
                  <a:gd name="connsiteY11" fmla="*/ 123029 h 153949"/>
                  <a:gd name="connsiteX12" fmla="*/ 127252 w 127252"/>
                  <a:gd name="connsiteY12" fmla="*/ 150038 h 153949"/>
                  <a:gd name="connsiteX13" fmla="*/ 99957 w 127252"/>
                  <a:gd name="connsiteY13" fmla="*/ 150038 h 153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7252" h="153949">
                    <a:moveTo>
                      <a:pt x="99957" y="150038"/>
                    </a:moveTo>
                    <a:lnTo>
                      <a:pt x="97199" y="132622"/>
                    </a:lnTo>
                    <a:cubicBezTo>
                      <a:pt x="86452" y="146126"/>
                      <a:pt x="71425" y="153949"/>
                      <a:pt x="53069" y="153949"/>
                    </a:cubicBezTo>
                    <a:cubicBezTo>
                      <a:pt x="15027" y="153949"/>
                      <a:pt x="0" y="131784"/>
                      <a:pt x="0" y="95462"/>
                    </a:cubicBezTo>
                    <a:lnTo>
                      <a:pt x="0" y="0"/>
                    </a:lnTo>
                    <a:lnTo>
                      <a:pt x="34048" y="0"/>
                    </a:lnTo>
                    <a:lnTo>
                      <a:pt x="34048" y="90619"/>
                    </a:lnTo>
                    <a:cubicBezTo>
                      <a:pt x="34048" y="117069"/>
                      <a:pt x="39850" y="127220"/>
                      <a:pt x="60107" y="127220"/>
                    </a:cubicBezTo>
                    <a:cubicBezTo>
                      <a:pt x="76085" y="127220"/>
                      <a:pt x="86452" y="115485"/>
                      <a:pt x="91682" y="108035"/>
                    </a:cubicBezTo>
                    <a:lnTo>
                      <a:pt x="91682" y="0"/>
                    </a:lnTo>
                    <a:lnTo>
                      <a:pt x="125731" y="0"/>
                    </a:lnTo>
                    <a:lnTo>
                      <a:pt x="125731" y="123029"/>
                    </a:lnTo>
                    <a:cubicBezTo>
                      <a:pt x="125731" y="128151"/>
                      <a:pt x="126967" y="144915"/>
                      <a:pt x="127252" y="150038"/>
                    </a:cubicBezTo>
                    <a:lnTo>
                      <a:pt x="99957" y="150038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FA5C5029-B916-06F3-F720-4137A3776FDD}"/>
                  </a:ext>
                </a:extLst>
              </p:cNvPr>
              <p:cNvSpPr/>
              <p:nvPr/>
            </p:nvSpPr>
            <p:spPr>
              <a:xfrm>
                <a:off x="6980013" y="3351140"/>
                <a:ext cx="93204" cy="154228"/>
              </a:xfrm>
              <a:custGeom>
                <a:avLst/>
                <a:gdLst>
                  <a:gd name="connsiteX0" fmla="*/ 83123 w 93204"/>
                  <a:gd name="connsiteY0" fmla="*/ 37160 h 154228"/>
                  <a:gd name="connsiteX1" fmla="*/ 68381 w 93204"/>
                  <a:gd name="connsiteY1" fmla="*/ 32690 h 154228"/>
                  <a:gd name="connsiteX2" fmla="*/ 35570 w 93204"/>
                  <a:gd name="connsiteY2" fmla="*/ 56066 h 154228"/>
                  <a:gd name="connsiteX3" fmla="*/ 35570 w 93204"/>
                  <a:gd name="connsiteY3" fmla="*/ 154229 h 154228"/>
                  <a:gd name="connsiteX4" fmla="*/ 1521 w 93204"/>
                  <a:gd name="connsiteY4" fmla="*/ 154229 h 154228"/>
                  <a:gd name="connsiteX5" fmla="*/ 1521 w 93204"/>
                  <a:gd name="connsiteY5" fmla="*/ 32410 h 154228"/>
                  <a:gd name="connsiteX6" fmla="*/ 0 w 93204"/>
                  <a:gd name="connsiteY6" fmla="*/ 4191 h 154228"/>
                  <a:gd name="connsiteX7" fmla="*/ 26059 w 93204"/>
                  <a:gd name="connsiteY7" fmla="*/ 4191 h 154228"/>
                  <a:gd name="connsiteX8" fmla="*/ 28817 w 93204"/>
                  <a:gd name="connsiteY8" fmla="*/ 29710 h 154228"/>
                  <a:gd name="connsiteX9" fmla="*/ 77892 w 93204"/>
                  <a:gd name="connsiteY9" fmla="*/ 0 h 154228"/>
                  <a:gd name="connsiteX10" fmla="*/ 93204 w 93204"/>
                  <a:gd name="connsiteY10" fmla="*/ 2421 h 154228"/>
                  <a:gd name="connsiteX11" fmla="*/ 83123 w 93204"/>
                  <a:gd name="connsiteY11" fmla="*/ 37253 h 154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3204" h="154228">
                    <a:moveTo>
                      <a:pt x="83123" y="37160"/>
                    </a:moveTo>
                    <a:cubicBezTo>
                      <a:pt x="78177" y="34180"/>
                      <a:pt x="73898" y="32690"/>
                      <a:pt x="68381" y="32690"/>
                    </a:cubicBezTo>
                    <a:cubicBezTo>
                      <a:pt x="53640" y="32690"/>
                      <a:pt x="44129" y="42934"/>
                      <a:pt x="35570" y="56066"/>
                    </a:cubicBezTo>
                    <a:lnTo>
                      <a:pt x="35570" y="154229"/>
                    </a:lnTo>
                    <a:lnTo>
                      <a:pt x="1521" y="154229"/>
                    </a:lnTo>
                    <a:lnTo>
                      <a:pt x="1521" y="32410"/>
                    </a:lnTo>
                    <a:cubicBezTo>
                      <a:pt x="1521" y="27288"/>
                      <a:pt x="285" y="9313"/>
                      <a:pt x="0" y="4191"/>
                    </a:cubicBezTo>
                    <a:lnTo>
                      <a:pt x="26059" y="4191"/>
                    </a:lnTo>
                    <a:lnTo>
                      <a:pt x="28817" y="29710"/>
                    </a:lnTo>
                    <a:cubicBezTo>
                      <a:pt x="37091" y="14063"/>
                      <a:pt x="51452" y="0"/>
                      <a:pt x="77892" y="0"/>
                    </a:cubicBezTo>
                    <a:cubicBezTo>
                      <a:pt x="83123" y="0"/>
                      <a:pt x="88924" y="931"/>
                      <a:pt x="93204" y="2421"/>
                    </a:cubicBezTo>
                    <a:lnTo>
                      <a:pt x="83123" y="37253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81D0F73F-B746-FB62-330C-998E663F954A}"/>
                  </a:ext>
                </a:extLst>
              </p:cNvPr>
              <p:cNvSpPr/>
              <p:nvPr/>
            </p:nvSpPr>
            <p:spPr>
              <a:xfrm>
                <a:off x="7192956" y="3351140"/>
                <a:ext cx="218744" cy="154321"/>
              </a:xfrm>
              <a:custGeom>
                <a:avLst/>
                <a:gdLst>
                  <a:gd name="connsiteX0" fmla="*/ 184982 w 218744"/>
                  <a:gd name="connsiteY0" fmla="*/ 154229 h 154321"/>
                  <a:gd name="connsiteX1" fmla="*/ 184982 w 218744"/>
                  <a:gd name="connsiteY1" fmla="*/ 67242 h 154321"/>
                  <a:gd name="connsiteX2" fmla="*/ 157972 w 218744"/>
                  <a:gd name="connsiteY2" fmla="*/ 27288 h 154321"/>
                  <a:gd name="connsiteX3" fmla="*/ 126682 w 218744"/>
                  <a:gd name="connsiteY3" fmla="*/ 47405 h 154321"/>
                  <a:gd name="connsiteX4" fmla="*/ 127252 w 218744"/>
                  <a:gd name="connsiteY4" fmla="*/ 57277 h 154321"/>
                  <a:gd name="connsiteX5" fmla="*/ 127252 w 218744"/>
                  <a:gd name="connsiteY5" fmla="*/ 154229 h 154321"/>
                  <a:gd name="connsiteX6" fmla="*/ 93204 w 218744"/>
                  <a:gd name="connsiteY6" fmla="*/ 154229 h 154321"/>
                  <a:gd name="connsiteX7" fmla="*/ 93204 w 218744"/>
                  <a:gd name="connsiteY7" fmla="*/ 67522 h 154321"/>
                  <a:gd name="connsiteX8" fmla="*/ 66194 w 218744"/>
                  <a:gd name="connsiteY8" fmla="*/ 27288 h 154321"/>
                  <a:gd name="connsiteX9" fmla="*/ 35570 w 218744"/>
                  <a:gd name="connsiteY9" fmla="*/ 47405 h 154321"/>
                  <a:gd name="connsiteX10" fmla="*/ 35570 w 218744"/>
                  <a:gd name="connsiteY10" fmla="*/ 154229 h 154321"/>
                  <a:gd name="connsiteX11" fmla="*/ 1522 w 218744"/>
                  <a:gd name="connsiteY11" fmla="*/ 154229 h 154321"/>
                  <a:gd name="connsiteX12" fmla="*/ 1522 w 218744"/>
                  <a:gd name="connsiteY12" fmla="*/ 31200 h 154321"/>
                  <a:gd name="connsiteX13" fmla="*/ 0 w 218744"/>
                  <a:gd name="connsiteY13" fmla="*/ 4191 h 154321"/>
                  <a:gd name="connsiteX14" fmla="*/ 26630 w 218744"/>
                  <a:gd name="connsiteY14" fmla="*/ 4191 h 154321"/>
                  <a:gd name="connsiteX15" fmla="*/ 29958 w 218744"/>
                  <a:gd name="connsiteY15" fmla="*/ 22818 h 154321"/>
                  <a:gd name="connsiteX16" fmla="*/ 72281 w 218744"/>
                  <a:gd name="connsiteY16" fmla="*/ 0 h 154321"/>
                  <a:gd name="connsiteX17" fmla="*/ 118217 w 218744"/>
                  <a:gd name="connsiteY17" fmla="*/ 24028 h 154321"/>
                  <a:gd name="connsiteX18" fmla="*/ 164154 w 218744"/>
                  <a:gd name="connsiteY18" fmla="*/ 0 h 154321"/>
                  <a:gd name="connsiteX19" fmla="*/ 218745 w 218744"/>
                  <a:gd name="connsiteY19" fmla="*/ 68453 h 154321"/>
                  <a:gd name="connsiteX20" fmla="*/ 218745 w 218744"/>
                  <a:gd name="connsiteY20" fmla="*/ 154322 h 154321"/>
                  <a:gd name="connsiteX21" fmla="*/ 184697 w 218744"/>
                  <a:gd name="connsiteY21" fmla="*/ 154322 h 1543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18744" h="154321">
                    <a:moveTo>
                      <a:pt x="184982" y="154229"/>
                    </a:moveTo>
                    <a:lnTo>
                      <a:pt x="184982" y="67242"/>
                    </a:lnTo>
                    <a:cubicBezTo>
                      <a:pt x="184982" y="42655"/>
                      <a:pt x="179180" y="27288"/>
                      <a:pt x="157972" y="27288"/>
                    </a:cubicBezTo>
                    <a:cubicBezTo>
                      <a:pt x="144181" y="27288"/>
                      <a:pt x="133719" y="37160"/>
                      <a:pt x="126682" y="47405"/>
                    </a:cubicBezTo>
                    <a:cubicBezTo>
                      <a:pt x="126967" y="50106"/>
                      <a:pt x="127252" y="54297"/>
                      <a:pt x="127252" y="57277"/>
                    </a:cubicBezTo>
                    <a:lnTo>
                      <a:pt x="127252" y="154229"/>
                    </a:lnTo>
                    <a:lnTo>
                      <a:pt x="93204" y="154229"/>
                    </a:lnTo>
                    <a:lnTo>
                      <a:pt x="93204" y="67522"/>
                    </a:lnTo>
                    <a:cubicBezTo>
                      <a:pt x="93204" y="41724"/>
                      <a:pt x="88639" y="27288"/>
                      <a:pt x="66194" y="27288"/>
                    </a:cubicBezTo>
                    <a:cubicBezTo>
                      <a:pt x="53355" y="27288"/>
                      <a:pt x="42322" y="38092"/>
                      <a:pt x="35570" y="47405"/>
                    </a:cubicBezTo>
                    <a:lnTo>
                      <a:pt x="35570" y="154229"/>
                    </a:lnTo>
                    <a:lnTo>
                      <a:pt x="1522" y="154229"/>
                    </a:lnTo>
                    <a:lnTo>
                      <a:pt x="1522" y="31200"/>
                    </a:lnTo>
                    <a:cubicBezTo>
                      <a:pt x="1522" y="26077"/>
                      <a:pt x="285" y="9313"/>
                      <a:pt x="0" y="4191"/>
                    </a:cubicBezTo>
                    <a:lnTo>
                      <a:pt x="26630" y="4191"/>
                    </a:lnTo>
                    <a:lnTo>
                      <a:pt x="29958" y="22818"/>
                    </a:lnTo>
                    <a:cubicBezTo>
                      <a:pt x="40991" y="9872"/>
                      <a:pt x="55067" y="0"/>
                      <a:pt x="72281" y="0"/>
                    </a:cubicBezTo>
                    <a:cubicBezTo>
                      <a:pt x="96153" y="0"/>
                      <a:pt x="109087" y="9034"/>
                      <a:pt x="118217" y="24028"/>
                    </a:cubicBezTo>
                    <a:cubicBezTo>
                      <a:pt x="128013" y="11083"/>
                      <a:pt x="142755" y="0"/>
                      <a:pt x="164154" y="0"/>
                    </a:cubicBezTo>
                    <a:cubicBezTo>
                      <a:pt x="202481" y="0"/>
                      <a:pt x="218745" y="20676"/>
                      <a:pt x="218745" y="68453"/>
                    </a:cubicBezTo>
                    <a:lnTo>
                      <a:pt x="218745" y="154322"/>
                    </a:lnTo>
                    <a:lnTo>
                      <a:pt x="184697" y="15432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DC3B1801-1CB4-02A9-C876-0FDD68C66BC5}"/>
                  </a:ext>
                </a:extLst>
              </p:cNvPr>
              <p:cNvSpPr/>
              <p:nvPr/>
            </p:nvSpPr>
            <p:spPr>
              <a:xfrm>
                <a:off x="7454879" y="3289300"/>
                <a:ext cx="36425" cy="216069"/>
              </a:xfrm>
              <a:custGeom>
                <a:avLst/>
                <a:gdLst>
                  <a:gd name="connsiteX0" fmla="*/ 0 w 36425"/>
                  <a:gd name="connsiteY0" fmla="*/ 32969 h 216069"/>
                  <a:gd name="connsiteX1" fmla="*/ 0 w 36425"/>
                  <a:gd name="connsiteY1" fmla="*/ 0 h 216069"/>
                  <a:gd name="connsiteX2" fmla="*/ 36426 w 36425"/>
                  <a:gd name="connsiteY2" fmla="*/ 0 h 216069"/>
                  <a:gd name="connsiteX3" fmla="*/ 36426 w 36425"/>
                  <a:gd name="connsiteY3" fmla="*/ 32969 h 216069"/>
                  <a:gd name="connsiteX4" fmla="*/ 0 w 36425"/>
                  <a:gd name="connsiteY4" fmla="*/ 32969 h 216069"/>
                  <a:gd name="connsiteX5" fmla="*/ 1236 w 36425"/>
                  <a:gd name="connsiteY5" fmla="*/ 216069 h 216069"/>
                  <a:gd name="connsiteX6" fmla="*/ 1236 w 36425"/>
                  <a:gd name="connsiteY6" fmla="*/ 66032 h 216069"/>
                  <a:gd name="connsiteX7" fmla="*/ 35284 w 36425"/>
                  <a:gd name="connsiteY7" fmla="*/ 66032 h 216069"/>
                  <a:gd name="connsiteX8" fmla="*/ 35284 w 36425"/>
                  <a:gd name="connsiteY8" fmla="*/ 216069 h 216069"/>
                  <a:gd name="connsiteX9" fmla="*/ 1236 w 36425"/>
                  <a:gd name="connsiteY9" fmla="*/ 216069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425" h="216069">
                    <a:moveTo>
                      <a:pt x="0" y="32969"/>
                    </a:moveTo>
                    <a:lnTo>
                      <a:pt x="0" y="0"/>
                    </a:lnTo>
                    <a:lnTo>
                      <a:pt x="36426" y="0"/>
                    </a:lnTo>
                    <a:lnTo>
                      <a:pt x="36426" y="32969"/>
                    </a:lnTo>
                    <a:lnTo>
                      <a:pt x="0" y="32969"/>
                    </a:lnTo>
                    <a:close/>
                    <a:moveTo>
                      <a:pt x="1236" y="216069"/>
                    </a:moveTo>
                    <a:lnTo>
                      <a:pt x="1236" y="66032"/>
                    </a:lnTo>
                    <a:lnTo>
                      <a:pt x="35284" y="66032"/>
                    </a:lnTo>
                    <a:lnTo>
                      <a:pt x="35284" y="216069"/>
                    </a:lnTo>
                    <a:lnTo>
                      <a:pt x="1236" y="21606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7E8479D0-DE74-D052-30B8-F1832BD63F7C}"/>
                  </a:ext>
                </a:extLst>
              </p:cNvPr>
              <p:cNvSpPr/>
              <p:nvPr/>
            </p:nvSpPr>
            <p:spPr>
              <a:xfrm>
                <a:off x="7520502" y="3351326"/>
                <a:ext cx="120689" cy="157954"/>
              </a:xfrm>
              <a:custGeom>
                <a:avLst/>
                <a:gdLst>
                  <a:gd name="connsiteX0" fmla="*/ 61914 w 120689"/>
                  <a:gd name="connsiteY0" fmla="*/ 157954 h 157954"/>
                  <a:gd name="connsiteX1" fmla="*/ 0 w 120689"/>
                  <a:gd name="connsiteY1" fmla="*/ 139048 h 157954"/>
                  <a:gd name="connsiteX2" fmla="*/ 15598 w 120689"/>
                  <a:gd name="connsiteY2" fmla="*/ 115299 h 157954"/>
                  <a:gd name="connsiteX3" fmla="*/ 60678 w 120689"/>
                  <a:gd name="connsiteY3" fmla="*/ 131784 h 157954"/>
                  <a:gd name="connsiteX4" fmla="*/ 85786 w 120689"/>
                  <a:gd name="connsiteY4" fmla="*/ 115020 h 157954"/>
                  <a:gd name="connsiteX5" fmla="*/ 55732 w 120689"/>
                  <a:gd name="connsiteY5" fmla="*/ 91271 h 157954"/>
                  <a:gd name="connsiteX6" fmla="*/ 6372 w 120689"/>
                  <a:gd name="connsiteY6" fmla="*/ 44145 h 157954"/>
                  <a:gd name="connsiteX7" fmla="*/ 64577 w 120689"/>
                  <a:gd name="connsiteY7" fmla="*/ 0 h 157954"/>
                  <a:gd name="connsiteX8" fmla="*/ 118788 w 120689"/>
                  <a:gd name="connsiteY8" fmla="*/ 16205 h 157954"/>
                  <a:gd name="connsiteX9" fmla="*/ 104427 w 120689"/>
                  <a:gd name="connsiteY9" fmla="*/ 39302 h 157954"/>
                  <a:gd name="connsiteX10" fmla="*/ 65528 w 120689"/>
                  <a:gd name="connsiteY10" fmla="*/ 26077 h 157954"/>
                  <a:gd name="connsiteX11" fmla="*/ 41276 w 120689"/>
                  <a:gd name="connsiteY11" fmla="*/ 41724 h 157954"/>
                  <a:gd name="connsiteX12" fmla="*/ 75895 w 120689"/>
                  <a:gd name="connsiteY12" fmla="*/ 64821 h 157954"/>
                  <a:gd name="connsiteX13" fmla="*/ 120690 w 120689"/>
                  <a:gd name="connsiteY13" fmla="*/ 113716 h 157954"/>
                  <a:gd name="connsiteX14" fmla="*/ 61819 w 120689"/>
                  <a:gd name="connsiteY14" fmla="*/ 157861 h 157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0689" h="157954">
                    <a:moveTo>
                      <a:pt x="61914" y="157954"/>
                    </a:moveTo>
                    <a:cubicBezTo>
                      <a:pt x="33097" y="157954"/>
                      <a:pt x="16263" y="149572"/>
                      <a:pt x="0" y="139048"/>
                    </a:cubicBezTo>
                    <a:lnTo>
                      <a:pt x="15598" y="115299"/>
                    </a:lnTo>
                    <a:cubicBezTo>
                      <a:pt x="28817" y="124612"/>
                      <a:pt x="44129" y="131784"/>
                      <a:pt x="60678" y="131784"/>
                    </a:cubicBezTo>
                    <a:cubicBezTo>
                      <a:pt x="77226" y="131784"/>
                      <a:pt x="85786" y="124612"/>
                      <a:pt x="85786" y="115020"/>
                    </a:cubicBezTo>
                    <a:cubicBezTo>
                      <a:pt x="85786" y="101795"/>
                      <a:pt x="76941" y="96672"/>
                      <a:pt x="55732" y="91271"/>
                    </a:cubicBezTo>
                    <a:cubicBezTo>
                      <a:pt x="32146" y="85310"/>
                      <a:pt x="6372" y="73855"/>
                      <a:pt x="6372" y="44145"/>
                    </a:cubicBezTo>
                    <a:cubicBezTo>
                      <a:pt x="6372" y="16578"/>
                      <a:pt x="30244" y="0"/>
                      <a:pt x="64577" y="0"/>
                    </a:cubicBezTo>
                    <a:cubicBezTo>
                      <a:pt x="86356" y="0"/>
                      <a:pt x="101669" y="4191"/>
                      <a:pt x="118788" y="16205"/>
                    </a:cubicBezTo>
                    <a:lnTo>
                      <a:pt x="104427" y="39302"/>
                    </a:lnTo>
                    <a:cubicBezTo>
                      <a:pt x="91207" y="29430"/>
                      <a:pt x="74659" y="26077"/>
                      <a:pt x="65528" y="26077"/>
                    </a:cubicBezTo>
                    <a:cubicBezTo>
                      <a:pt x="48029" y="26077"/>
                      <a:pt x="41276" y="32410"/>
                      <a:pt x="41276" y="41724"/>
                    </a:cubicBezTo>
                    <a:cubicBezTo>
                      <a:pt x="41276" y="54669"/>
                      <a:pt x="52594" y="58488"/>
                      <a:pt x="75895" y="64821"/>
                    </a:cubicBezTo>
                    <a:cubicBezTo>
                      <a:pt x="95487" y="69943"/>
                      <a:pt x="120690" y="80095"/>
                      <a:pt x="120690" y="113716"/>
                    </a:cubicBezTo>
                    <a:cubicBezTo>
                      <a:pt x="120690" y="144915"/>
                      <a:pt x="90922" y="157861"/>
                      <a:pt x="61819" y="157861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13B1089A-9F88-A59A-742C-2E25B1ACE0CD}"/>
                  </a:ext>
                </a:extLst>
              </p:cNvPr>
              <p:cNvSpPr/>
              <p:nvPr/>
            </p:nvSpPr>
            <p:spPr>
              <a:xfrm>
                <a:off x="7658502" y="3351326"/>
                <a:ext cx="120689" cy="157954"/>
              </a:xfrm>
              <a:custGeom>
                <a:avLst/>
                <a:gdLst>
                  <a:gd name="connsiteX0" fmla="*/ 61914 w 120689"/>
                  <a:gd name="connsiteY0" fmla="*/ 157954 h 157954"/>
                  <a:gd name="connsiteX1" fmla="*/ 0 w 120689"/>
                  <a:gd name="connsiteY1" fmla="*/ 139048 h 157954"/>
                  <a:gd name="connsiteX2" fmla="*/ 15597 w 120689"/>
                  <a:gd name="connsiteY2" fmla="*/ 115299 h 157954"/>
                  <a:gd name="connsiteX3" fmla="*/ 60678 w 120689"/>
                  <a:gd name="connsiteY3" fmla="*/ 131784 h 157954"/>
                  <a:gd name="connsiteX4" fmla="*/ 85786 w 120689"/>
                  <a:gd name="connsiteY4" fmla="*/ 115020 h 157954"/>
                  <a:gd name="connsiteX5" fmla="*/ 55732 w 120689"/>
                  <a:gd name="connsiteY5" fmla="*/ 91271 h 157954"/>
                  <a:gd name="connsiteX6" fmla="*/ 6372 w 120689"/>
                  <a:gd name="connsiteY6" fmla="*/ 44145 h 157954"/>
                  <a:gd name="connsiteX7" fmla="*/ 64577 w 120689"/>
                  <a:gd name="connsiteY7" fmla="*/ 0 h 157954"/>
                  <a:gd name="connsiteX8" fmla="*/ 118788 w 120689"/>
                  <a:gd name="connsiteY8" fmla="*/ 16205 h 157954"/>
                  <a:gd name="connsiteX9" fmla="*/ 104427 w 120689"/>
                  <a:gd name="connsiteY9" fmla="*/ 39302 h 157954"/>
                  <a:gd name="connsiteX10" fmla="*/ 65528 w 120689"/>
                  <a:gd name="connsiteY10" fmla="*/ 26077 h 157954"/>
                  <a:gd name="connsiteX11" fmla="*/ 41276 w 120689"/>
                  <a:gd name="connsiteY11" fmla="*/ 41724 h 157954"/>
                  <a:gd name="connsiteX12" fmla="*/ 75895 w 120689"/>
                  <a:gd name="connsiteY12" fmla="*/ 64821 h 157954"/>
                  <a:gd name="connsiteX13" fmla="*/ 120690 w 120689"/>
                  <a:gd name="connsiteY13" fmla="*/ 113716 h 157954"/>
                  <a:gd name="connsiteX14" fmla="*/ 61819 w 120689"/>
                  <a:gd name="connsiteY14" fmla="*/ 157861 h 157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0689" h="157954">
                    <a:moveTo>
                      <a:pt x="61914" y="157954"/>
                    </a:moveTo>
                    <a:cubicBezTo>
                      <a:pt x="33097" y="157954"/>
                      <a:pt x="16263" y="149572"/>
                      <a:pt x="0" y="139048"/>
                    </a:cubicBezTo>
                    <a:lnTo>
                      <a:pt x="15597" y="115299"/>
                    </a:lnTo>
                    <a:cubicBezTo>
                      <a:pt x="28817" y="124612"/>
                      <a:pt x="44129" y="131784"/>
                      <a:pt x="60678" y="131784"/>
                    </a:cubicBezTo>
                    <a:cubicBezTo>
                      <a:pt x="77226" y="131784"/>
                      <a:pt x="85786" y="124612"/>
                      <a:pt x="85786" y="115020"/>
                    </a:cubicBezTo>
                    <a:cubicBezTo>
                      <a:pt x="85786" y="101795"/>
                      <a:pt x="76941" y="96672"/>
                      <a:pt x="55732" y="91271"/>
                    </a:cubicBezTo>
                    <a:cubicBezTo>
                      <a:pt x="32146" y="85310"/>
                      <a:pt x="6372" y="73855"/>
                      <a:pt x="6372" y="44145"/>
                    </a:cubicBezTo>
                    <a:cubicBezTo>
                      <a:pt x="6372" y="16578"/>
                      <a:pt x="30244" y="0"/>
                      <a:pt x="64577" y="0"/>
                    </a:cubicBezTo>
                    <a:cubicBezTo>
                      <a:pt x="86356" y="0"/>
                      <a:pt x="101669" y="4191"/>
                      <a:pt x="118788" y="16205"/>
                    </a:cubicBezTo>
                    <a:lnTo>
                      <a:pt x="104427" y="39302"/>
                    </a:lnTo>
                    <a:cubicBezTo>
                      <a:pt x="91207" y="29430"/>
                      <a:pt x="74659" y="26077"/>
                      <a:pt x="65528" y="26077"/>
                    </a:cubicBezTo>
                    <a:cubicBezTo>
                      <a:pt x="48029" y="26077"/>
                      <a:pt x="41276" y="32410"/>
                      <a:pt x="41276" y="41724"/>
                    </a:cubicBezTo>
                    <a:cubicBezTo>
                      <a:pt x="41276" y="54669"/>
                      <a:pt x="52594" y="58488"/>
                      <a:pt x="75895" y="64821"/>
                    </a:cubicBezTo>
                    <a:cubicBezTo>
                      <a:pt x="95487" y="69943"/>
                      <a:pt x="120690" y="80095"/>
                      <a:pt x="120690" y="113716"/>
                    </a:cubicBezTo>
                    <a:cubicBezTo>
                      <a:pt x="120690" y="144915"/>
                      <a:pt x="90922" y="157861"/>
                      <a:pt x="61819" y="157861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D445172E-8231-445A-4A88-B5E4F216E7BA}"/>
                  </a:ext>
                </a:extLst>
              </p:cNvPr>
              <p:cNvSpPr/>
              <p:nvPr/>
            </p:nvSpPr>
            <p:spPr>
              <a:xfrm>
                <a:off x="7812954" y="3289300"/>
                <a:ext cx="36425" cy="216069"/>
              </a:xfrm>
              <a:custGeom>
                <a:avLst/>
                <a:gdLst>
                  <a:gd name="connsiteX0" fmla="*/ 0 w 36425"/>
                  <a:gd name="connsiteY0" fmla="*/ 32969 h 216069"/>
                  <a:gd name="connsiteX1" fmla="*/ 0 w 36425"/>
                  <a:gd name="connsiteY1" fmla="*/ 0 h 216069"/>
                  <a:gd name="connsiteX2" fmla="*/ 36426 w 36425"/>
                  <a:gd name="connsiteY2" fmla="*/ 0 h 216069"/>
                  <a:gd name="connsiteX3" fmla="*/ 36426 w 36425"/>
                  <a:gd name="connsiteY3" fmla="*/ 32969 h 216069"/>
                  <a:gd name="connsiteX4" fmla="*/ 0 w 36425"/>
                  <a:gd name="connsiteY4" fmla="*/ 32969 h 216069"/>
                  <a:gd name="connsiteX5" fmla="*/ 1236 w 36425"/>
                  <a:gd name="connsiteY5" fmla="*/ 216069 h 216069"/>
                  <a:gd name="connsiteX6" fmla="*/ 1236 w 36425"/>
                  <a:gd name="connsiteY6" fmla="*/ 66032 h 216069"/>
                  <a:gd name="connsiteX7" fmla="*/ 35284 w 36425"/>
                  <a:gd name="connsiteY7" fmla="*/ 66032 h 216069"/>
                  <a:gd name="connsiteX8" fmla="*/ 35284 w 36425"/>
                  <a:gd name="connsiteY8" fmla="*/ 216069 h 216069"/>
                  <a:gd name="connsiteX9" fmla="*/ 1236 w 36425"/>
                  <a:gd name="connsiteY9" fmla="*/ 216069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425" h="216069">
                    <a:moveTo>
                      <a:pt x="0" y="32969"/>
                    </a:moveTo>
                    <a:lnTo>
                      <a:pt x="0" y="0"/>
                    </a:lnTo>
                    <a:lnTo>
                      <a:pt x="36426" y="0"/>
                    </a:lnTo>
                    <a:lnTo>
                      <a:pt x="36426" y="32969"/>
                    </a:lnTo>
                    <a:lnTo>
                      <a:pt x="0" y="32969"/>
                    </a:lnTo>
                    <a:close/>
                    <a:moveTo>
                      <a:pt x="1236" y="216069"/>
                    </a:moveTo>
                    <a:lnTo>
                      <a:pt x="1236" y="66032"/>
                    </a:lnTo>
                    <a:lnTo>
                      <a:pt x="35284" y="66032"/>
                    </a:lnTo>
                    <a:lnTo>
                      <a:pt x="35284" y="216069"/>
                    </a:lnTo>
                    <a:lnTo>
                      <a:pt x="1236" y="21606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1E31C2C6-581C-2149-75D1-BB190E11DDBC}"/>
                  </a:ext>
                </a:extLst>
              </p:cNvPr>
              <p:cNvSpPr/>
              <p:nvPr/>
            </p:nvSpPr>
            <p:spPr>
              <a:xfrm>
                <a:off x="7884664" y="3351140"/>
                <a:ext cx="147795" cy="158419"/>
              </a:xfrm>
              <a:custGeom>
                <a:avLst/>
                <a:gdLst>
                  <a:gd name="connsiteX0" fmla="*/ 73898 w 147795"/>
                  <a:gd name="connsiteY0" fmla="*/ 158420 h 158419"/>
                  <a:gd name="connsiteX1" fmla="*/ 0 w 147795"/>
                  <a:gd name="connsiteY1" fmla="*/ 78605 h 158419"/>
                  <a:gd name="connsiteX2" fmla="*/ 73898 w 147795"/>
                  <a:gd name="connsiteY2" fmla="*/ 0 h 158419"/>
                  <a:gd name="connsiteX3" fmla="*/ 147795 w 147795"/>
                  <a:gd name="connsiteY3" fmla="*/ 78605 h 158419"/>
                  <a:gd name="connsiteX4" fmla="*/ 73898 w 147795"/>
                  <a:gd name="connsiteY4" fmla="*/ 158420 h 158419"/>
                  <a:gd name="connsiteX5" fmla="*/ 73898 w 147795"/>
                  <a:gd name="connsiteY5" fmla="*/ 26357 h 158419"/>
                  <a:gd name="connsiteX6" fmla="*/ 34714 w 147795"/>
                  <a:gd name="connsiteY6" fmla="*/ 78605 h 158419"/>
                  <a:gd name="connsiteX7" fmla="*/ 73898 w 147795"/>
                  <a:gd name="connsiteY7" fmla="*/ 132063 h 158419"/>
                  <a:gd name="connsiteX8" fmla="*/ 113081 w 147795"/>
                  <a:gd name="connsiteY8" fmla="*/ 78605 h 158419"/>
                  <a:gd name="connsiteX9" fmla="*/ 73898 w 147795"/>
                  <a:gd name="connsiteY9" fmla="*/ 26357 h 158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7795" h="158419">
                    <a:moveTo>
                      <a:pt x="73898" y="158420"/>
                    </a:moveTo>
                    <a:cubicBezTo>
                      <a:pt x="26725" y="158420"/>
                      <a:pt x="0" y="124799"/>
                      <a:pt x="0" y="78605"/>
                    </a:cubicBezTo>
                    <a:cubicBezTo>
                      <a:pt x="0" y="32410"/>
                      <a:pt x="27581" y="0"/>
                      <a:pt x="73898" y="0"/>
                    </a:cubicBezTo>
                    <a:cubicBezTo>
                      <a:pt x="120214" y="0"/>
                      <a:pt x="147795" y="32410"/>
                      <a:pt x="147795" y="78605"/>
                    </a:cubicBezTo>
                    <a:cubicBezTo>
                      <a:pt x="147795" y="124799"/>
                      <a:pt x="120214" y="158420"/>
                      <a:pt x="73898" y="158420"/>
                    </a:cubicBezTo>
                    <a:close/>
                    <a:moveTo>
                      <a:pt x="73898" y="26357"/>
                    </a:moveTo>
                    <a:cubicBezTo>
                      <a:pt x="47838" y="26357"/>
                      <a:pt x="34714" y="47405"/>
                      <a:pt x="34714" y="78605"/>
                    </a:cubicBezTo>
                    <a:cubicBezTo>
                      <a:pt x="34714" y="109804"/>
                      <a:pt x="48504" y="132063"/>
                      <a:pt x="73898" y="132063"/>
                    </a:cubicBezTo>
                    <a:cubicBezTo>
                      <a:pt x="99291" y="132063"/>
                      <a:pt x="113081" y="109897"/>
                      <a:pt x="113081" y="78605"/>
                    </a:cubicBezTo>
                    <a:cubicBezTo>
                      <a:pt x="113081" y="47312"/>
                      <a:pt x="99006" y="26357"/>
                      <a:pt x="73898" y="26357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BC09C183-F5A8-636E-B18A-A7CAD3E69435}"/>
                  </a:ext>
                </a:extLst>
              </p:cNvPr>
              <p:cNvSpPr/>
              <p:nvPr/>
            </p:nvSpPr>
            <p:spPr>
              <a:xfrm>
                <a:off x="8066222" y="3351140"/>
                <a:ext cx="130105" cy="154228"/>
              </a:xfrm>
              <a:custGeom>
                <a:avLst/>
                <a:gdLst>
                  <a:gd name="connsiteX0" fmla="*/ 96248 w 130105"/>
                  <a:gd name="connsiteY0" fmla="*/ 154229 h 154228"/>
                  <a:gd name="connsiteX1" fmla="*/ 96248 w 130105"/>
                  <a:gd name="connsiteY1" fmla="*/ 67242 h 154228"/>
                  <a:gd name="connsiteX2" fmla="*/ 67716 w 130105"/>
                  <a:gd name="connsiteY2" fmla="*/ 27288 h 154228"/>
                  <a:gd name="connsiteX3" fmla="*/ 35570 w 130105"/>
                  <a:gd name="connsiteY3" fmla="*/ 47684 h 154228"/>
                  <a:gd name="connsiteX4" fmla="*/ 35570 w 130105"/>
                  <a:gd name="connsiteY4" fmla="*/ 154229 h 154228"/>
                  <a:gd name="connsiteX5" fmla="*/ 1522 w 130105"/>
                  <a:gd name="connsiteY5" fmla="*/ 154229 h 154228"/>
                  <a:gd name="connsiteX6" fmla="*/ 1522 w 130105"/>
                  <a:gd name="connsiteY6" fmla="*/ 31200 h 154228"/>
                  <a:gd name="connsiteX7" fmla="*/ 0 w 130105"/>
                  <a:gd name="connsiteY7" fmla="*/ 4191 h 154228"/>
                  <a:gd name="connsiteX8" fmla="*/ 26630 w 130105"/>
                  <a:gd name="connsiteY8" fmla="*/ 4191 h 154228"/>
                  <a:gd name="connsiteX9" fmla="*/ 29958 w 130105"/>
                  <a:gd name="connsiteY9" fmla="*/ 23376 h 154228"/>
                  <a:gd name="connsiteX10" fmla="*/ 75895 w 130105"/>
                  <a:gd name="connsiteY10" fmla="*/ 0 h 154228"/>
                  <a:gd name="connsiteX11" fmla="*/ 130105 w 130105"/>
                  <a:gd name="connsiteY11" fmla="*/ 69291 h 154228"/>
                  <a:gd name="connsiteX12" fmla="*/ 130105 w 130105"/>
                  <a:gd name="connsiteY12" fmla="*/ 154229 h 154228"/>
                  <a:gd name="connsiteX13" fmla="*/ 96057 w 130105"/>
                  <a:gd name="connsiteY13" fmla="*/ 154229 h 154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0105" h="154228">
                    <a:moveTo>
                      <a:pt x="96248" y="154229"/>
                    </a:moveTo>
                    <a:lnTo>
                      <a:pt x="96248" y="67242"/>
                    </a:lnTo>
                    <a:cubicBezTo>
                      <a:pt x="96248" y="42934"/>
                      <a:pt x="91017" y="27288"/>
                      <a:pt x="67716" y="27288"/>
                    </a:cubicBezTo>
                    <a:cubicBezTo>
                      <a:pt x="53925" y="27288"/>
                      <a:pt x="43178" y="37533"/>
                      <a:pt x="35570" y="47684"/>
                    </a:cubicBezTo>
                    <a:lnTo>
                      <a:pt x="35570" y="154229"/>
                    </a:lnTo>
                    <a:lnTo>
                      <a:pt x="1522" y="154229"/>
                    </a:lnTo>
                    <a:lnTo>
                      <a:pt x="1522" y="31200"/>
                    </a:lnTo>
                    <a:cubicBezTo>
                      <a:pt x="1522" y="26077"/>
                      <a:pt x="285" y="9313"/>
                      <a:pt x="0" y="4191"/>
                    </a:cubicBezTo>
                    <a:lnTo>
                      <a:pt x="26630" y="4191"/>
                    </a:lnTo>
                    <a:lnTo>
                      <a:pt x="29958" y="23376"/>
                    </a:lnTo>
                    <a:cubicBezTo>
                      <a:pt x="39184" y="10803"/>
                      <a:pt x="54781" y="0"/>
                      <a:pt x="75895" y="0"/>
                    </a:cubicBezTo>
                    <a:cubicBezTo>
                      <a:pt x="115459" y="0"/>
                      <a:pt x="130105" y="21048"/>
                      <a:pt x="130105" y="69291"/>
                    </a:cubicBezTo>
                    <a:lnTo>
                      <a:pt x="130105" y="154229"/>
                    </a:lnTo>
                    <a:lnTo>
                      <a:pt x="96057" y="15422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895988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Man and Windpow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BE83AA1A-71EF-9FB5-1CF9-F477E3FB82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406539"/>
            <a:ext cx="12192000" cy="5451462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71DCE909-52C0-5682-97AF-DF551C876A37}"/>
              </a:ext>
            </a:extLst>
          </p:cNvPr>
          <p:cNvSpPr/>
          <p:nvPr userDrawn="1"/>
        </p:nvSpPr>
        <p:spPr>
          <a:xfrm>
            <a:off x="0" y="6210000"/>
            <a:ext cx="12192000" cy="64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0"/>
                </a:schemeClr>
              </a:gs>
              <a:gs pos="0">
                <a:schemeClr val="tx1">
                  <a:alpha val="4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641DD1-7679-677C-E5F7-106CA2181E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3678" y="2276475"/>
            <a:ext cx="10801350" cy="2305050"/>
          </a:xfrm>
          <a:noFill/>
        </p:spPr>
        <p:txBody>
          <a:bodyPr anchor="b" anchorCtr="0">
            <a:noAutofit/>
          </a:bodyPr>
          <a:lstStyle>
            <a:lvl1pPr algn="l">
              <a:defRPr sz="5400" b="1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DK" dirty="0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D6AF788A-E08C-BD2E-6C5D-C8C5954A02D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7162" y="53134"/>
            <a:ext cx="1897200" cy="1044114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BB33BBA0-4572-0EFB-9D24-1C221E3044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2914" y="4972430"/>
            <a:ext cx="7632700" cy="307777"/>
          </a:xfrm>
        </p:spPr>
        <p:txBody>
          <a:bodyPr anchor="t" anchorCtr="0">
            <a:spAutoFit/>
          </a:bodyPr>
          <a:lstStyle>
            <a:lvl1pPr marL="0" indent="0" algn="l">
              <a:buNone/>
              <a:defRPr sz="20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DK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8DDA069-1327-124F-225A-A74D981CE0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98761"/>
            <a:ext cx="12192000" cy="307777"/>
          </a:xfrm>
          <a:prstGeom prst="rect">
            <a:avLst/>
          </a:prstGeom>
        </p:spPr>
      </p:pic>
      <p:grpSp>
        <p:nvGrpSpPr>
          <p:cNvPr id="3" name="Graphic 17">
            <a:extLst>
              <a:ext uri="{FF2B5EF4-FFF2-40B4-BE49-F238E27FC236}">
                <a16:creationId xmlns:a16="http://schemas.microsoft.com/office/drawing/2014/main" id="{0ABE9E66-B085-5980-D6AA-5097F6321D70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9103088" y="6458998"/>
            <a:ext cx="2646000" cy="177687"/>
            <a:chOff x="3994150" y="3289300"/>
            <a:chExt cx="4202178" cy="282193"/>
          </a:xfrm>
          <a:solidFill>
            <a:schemeClr val="bg1"/>
          </a:solidFill>
        </p:grpSpPr>
        <p:grpSp>
          <p:nvGrpSpPr>
            <p:cNvPr id="4" name="Graphic 17">
              <a:extLst>
                <a:ext uri="{FF2B5EF4-FFF2-40B4-BE49-F238E27FC236}">
                  <a16:creationId xmlns:a16="http://schemas.microsoft.com/office/drawing/2014/main" id="{64CE8E5E-21D2-8A43-68C7-ECF37B2A79BF}"/>
                </a:ext>
              </a:extLst>
            </p:cNvPr>
            <p:cNvGrpSpPr/>
            <p:nvPr/>
          </p:nvGrpSpPr>
          <p:grpSpPr>
            <a:xfrm>
              <a:off x="3994150" y="3289300"/>
              <a:ext cx="2355593" cy="276140"/>
              <a:chOff x="3994150" y="3289300"/>
              <a:chExt cx="2355593" cy="276140"/>
            </a:xfrm>
            <a:grpFill/>
          </p:grpSpPr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9380413A-F693-C78D-153A-3F3DB27EE46B}"/>
                  </a:ext>
                </a:extLst>
              </p:cNvPr>
              <p:cNvSpPr/>
              <p:nvPr/>
            </p:nvSpPr>
            <p:spPr>
              <a:xfrm>
                <a:off x="3994150" y="3293770"/>
                <a:ext cx="153596" cy="211598"/>
              </a:xfrm>
              <a:custGeom>
                <a:avLst/>
                <a:gdLst>
                  <a:gd name="connsiteX0" fmla="*/ 86452 w 153596"/>
                  <a:gd name="connsiteY0" fmla="*/ 16857 h 211598"/>
                  <a:gd name="connsiteX1" fmla="*/ 86452 w 153596"/>
                  <a:gd name="connsiteY1" fmla="*/ 211599 h 211598"/>
                  <a:gd name="connsiteX2" fmla="*/ 67145 w 153596"/>
                  <a:gd name="connsiteY2" fmla="*/ 211599 h 211598"/>
                  <a:gd name="connsiteX3" fmla="*/ 67145 w 153596"/>
                  <a:gd name="connsiteY3" fmla="*/ 16857 h 211598"/>
                  <a:gd name="connsiteX4" fmla="*/ 0 w 153596"/>
                  <a:gd name="connsiteY4" fmla="*/ 16857 h 211598"/>
                  <a:gd name="connsiteX5" fmla="*/ 0 w 153596"/>
                  <a:gd name="connsiteY5" fmla="*/ 0 h 211598"/>
                  <a:gd name="connsiteX6" fmla="*/ 153597 w 153596"/>
                  <a:gd name="connsiteY6" fmla="*/ 0 h 211598"/>
                  <a:gd name="connsiteX7" fmla="*/ 153597 w 153596"/>
                  <a:gd name="connsiteY7" fmla="*/ 16764 h 211598"/>
                  <a:gd name="connsiteX8" fmla="*/ 86452 w 153596"/>
                  <a:gd name="connsiteY8" fmla="*/ 16764 h 2115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3596" h="211598">
                    <a:moveTo>
                      <a:pt x="86452" y="16857"/>
                    </a:moveTo>
                    <a:lnTo>
                      <a:pt x="86452" y="211599"/>
                    </a:lnTo>
                    <a:lnTo>
                      <a:pt x="67145" y="211599"/>
                    </a:lnTo>
                    <a:lnTo>
                      <a:pt x="67145" y="16857"/>
                    </a:lnTo>
                    <a:lnTo>
                      <a:pt x="0" y="16857"/>
                    </a:lnTo>
                    <a:lnTo>
                      <a:pt x="0" y="0"/>
                    </a:lnTo>
                    <a:lnTo>
                      <a:pt x="153597" y="0"/>
                    </a:lnTo>
                    <a:lnTo>
                      <a:pt x="153597" y="16764"/>
                    </a:lnTo>
                    <a:lnTo>
                      <a:pt x="86452" y="16764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28861751-5028-A967-6EF3-EDA15A23A837}"/>
                  </a:ext>
                </a:extLst>
              </p:cNvPr>
              <p:cNvSpPr/>
              <p:nvPr/>
            </p:nvSpPr>
            <p:spPr>
              <a:xfrm>
                <a:off x="4182936" y="3289300"/>
                <a:ext cx="113461" cy="216162"/>
              </a:xfrm>
              <a:custGeom>
                <a:avLst/>
                <a:gdLst>
                  <a:gd name="connsiteX0" fmla="*/ 94726 w 113461"/>
                  <a:gd name="connsiteY0" fmla="*/ 216069 h 216162"/>
                  <a:gd name="connsiteX1" fmla="*/ 94726 w 113461"/>
                  <a:gd name="connsiteY1" fmla="*/ 120701 h 216162"/>
                  <a:gd name="connsiteX2" fmla="*/ 58586 w 113461"/>
                  <a:gd name="connsiteY2" fmla="*/ 78418 h 216162"/>
                  <a:gd name="connsiteX3" fmla="*/ 18736 w 113461"/>
                  <a:gd name="connsiteY3" fmla="*/ 102726 h 216162"/>
                  <a:gd name="connsiteX4" fmla="*/ 18736 w 113461"/>
                  <a:gd name="connsiteY4" fmla="*/ 216162 h 216162"/>
                  <a:gd name="connsiteX5" fmla="*/ 0 w 113461"/>
                  <a:gd name="connsiteY5" fmla="*/ 216162 h 216162"/>
                  <a:gd name="connsiteX6" fmla="*/ 0 w 113461"/>
                  <a:gd name="connsiteY6" fmla="*/ 0 h 216162"/>
                  <a:gd name="connsiteX7" fmla="*/ 18736 w 113461"/>
                  <a:gd name="connsiteY7" fmla="*/ 0 h 216162"/>
                  <a:gd name="connsiteX8" fmla="*/ 18736 w 113461"/>
                  <a:gd name="connsiteY8" fmla="*/ 84658 h 216162"/>
                  <a:gd name="connsiteX9" fmla="*/ 62580 w 113461"/>
                  <a:gd name="connsiteY9" fmla="*/ 62772 h 216162"/>
                  <a:gd name="connsiteX10" fmla="*/ 113462 w 113461"/>
                  <a:gd name="connsiteY10" fmla="*/ 122191 h 216162"/>
                  <a:gd name="connsiteX11" fmla="*/ 113462 w 113461"/>
                  <a:gd name="connsiteY11" fmla="*/ 216162 h 216162"/>
                  <a:gd name="connsiteX12" fmla="*/ 94726 w 113461"/>
                  <a:gd name="connsiteY12" fmla="*/ 216162 h 216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3461" h="216162">
                    <a:moveTo>
                      <a:pt x="94726" y="216069"/>
                    </a:moveTo>
                    <a:lnTo>
                      <a:pt x="94726" y="120701"/>
                    </a:lnTo>
                    <a:cubicBezTo>
                      <a:pt x="94726" y="93133"/>
                      <a:pt x="83694" y="78418"/>
                      <a:pt x="58586" y="78418"/>
                    </a:cubicBezTo>
                    <a:cubicBezTo>
                      <a:pt x="39850" y="78418"/>
                      <a:pt x="26725" y="90991"/>
                      <a:pt x="18736" y="102726"/>
                    </a:cubicBezTo>
                    <a:lnTo>
                      <a:pt x="18736" y="216162"/>
                    </a:lnTo>
                    <a:lnTo>
                      <a:pt x="0" y="216162"/>
                    </a:lnTo>
                    <a:lnTo>
                      <a:pt x="0" y="0"/>
                    </a:lnTo>
                    <a:lnTo>
                      <a:pt x="18736" y="0"/>
                    </a:lnTo>
                    <a:lnTo>
                      <a:pt x="18736" y="84658"/>
                    </a:lnTo>
                    <a:cubicBezTo>
                      <a:pt x="28532" y="71713"/>
                      <a:pt x="43844" y="62772"/>
                      <a:pt x="62580" y="62772"/>
                    </a:cubicBezTo>
                    <a:cubicBezTo>
                      <a:pt x="101193" y="62772"/>
                      <a:pt x="113462" y="86800"/>
                      <a:pt x="113462" y="122191"/>
                    </a:cubicBezTo>
                    <a:lnTo>
                      <a:pt x="113462" y="216162"/>
                    </a:lnTo>
                    <a:lnTo>
                      <a:pt x="94726" y="21616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9431464B-5441-068C-67A2-B628259EC5DE}"/>
                  </a:ext>
                </a:extLst>
              </p:cNvPr>
              <p:cNvSpPr/>
              <p:nvPr/>
            </p:nvSpPr>
            <p:spPr>
              <a:xfrm>
                <a:off x="4338434" y="3352071"/>
                <a:ext cx="128108" cy="156650"/>
              </a:xfrm>
              <a:custGeom>
                <a:avLst/>
                <a:gdLst>
                  <a:gd name="connsiteX0" fmla="*/ 19877 w 128108"/>
                  <a:gd name="connsiteY0" fmla="*/ 84006 h 156650"/>
                  <a:gd name="connsiteX1" fmla="*/ 70759 w 128108"/>
                  <a:gd name="connsiteY1" fmla="*/ 141004 h 156650"/>
                  <a:gd name="connsiteX2" fmla="*/ 113937 w 128108"/>
                  <a:gd name="connsiteY2" fmla="*/ 125730 h 156650"/>
                  <a:gd name="connsiteX3" fmla="*/ 123163 w 128108"/>
                  <a:gd name="connsiteY3" fmla="*/ 138303 h 156650"/>
                  <a:gd name="connsiteX4" fmla="*/ 70759 w 128108"/>
                  <a:gd name="connsiteY4" fmla="*/ 156650 h 156650"/>
                  <a:gd name="connsiteX5" fmla="*/ 0 w 128108"/>
                  <a:gd name="connsiteY5" fmla="*/ 79815 h 156650"/>
                  <a:gd name="connsiteX6" fmla="*/ 65623 w 128108"/>
                  <a:gd name="connsiteY6" fmla="*/ 0 h 156650"/>
                  <a:gd name="connsiteX7" fmla="*/ 128108 w 128108"/>
                  <a:gd name="connsiteY7" fmla="*/ 84006 h 156650"/>
                  <a:gd name="connsiteX8" fmla="*/ 19877 w 128108"/>
                  <a:gd name="connsiteY8" fmla="*/ 84006 h 156650"/>
                  <a:gd name="connsiteX9" fmla="*/ 65528 w 128108"/>
                  <a:gd name="connsiteY9" fmla="*/ 14994 h 156650"/>
                  <a:gd name="connsiteX10" fmla="*/ 19877 w 128108"/>
                  <a:gd name="connsiteY10" fmla="*/ 69012 h 156650"/>
                  <a:gd name="connsiteX11" fmla="*/ 108802 w 128108"/>
                  <a:gd name="connsiteY11" fmla="*/ 69012 h 156650"/>
                  <a:gd name="connsiteX12" fmla="*/ 65623 w 128108"/>
                  <a:gd name="connsiteY12" fmla="*/ 14994 h 156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8108" h="156650">
                    <a:moveTo>
                      <a:pt x="19877" y="84006"/>
                    </a:moveTo>
                    <a:cubicBezTo>
                      <a:pt x="21399" y="122377"/>
                      <a:pt x="44700" y="141004"/>
                      <a:pt x="70759" y="141004"/>
                    </a:cubicBezTo>
                    <a:cubicBezTo>
                      <a:pt x="88829" y="141004"/>
                      <a:pt x="103285" y="133833"/>
                      <a:pt x="113937" y="125730"/>
                    </a:cubicBezTo>
                    <a:lnTo>
                      <a:pt x="123163" y="138303"/>
                    </a:lnTo>
                    <a:cubicBezTo>
                      <a:pt x="109087" y="149106"/>
                      <a:pt x="92824" y="156650"/>
                      <a:pt x="70759" y="156650"/>
                    </a:cubicBezTo>
                    <a:cubicBezTo>
                      <a:pt x="30910" y="156650"/>
                      <a:pt x="0" y="129642"/>
                      <a:pt x="0" y="79815"/>
                    </a:cubicBezTo>
                    <a:cubicBezTo>
                      <a:pt x="0" y="26077"/>
                      <a:pt x="31575" y="0"/>
                      <a:pt x="65623" y="0"/>
                    </a:cubicBezTo>
                    <a:cubicBezTo>
                      <a:pt x="113747" y="0"/>
                      <a:pt x="128108" y="36881"/>
                      <a:pt x="128108" y="84006"/>
                    </a:cubicBezTo>
                    <a:lnTo>
                      <a:pt x="19877" y="84006"/>
                    </a:lnTo>
                    <a:close/>
                    <a:moveTo>
                      <a:pt x="65528" y="14994"/>
                    </a:moveTo>
                    <a:cubicBezTo>
                      <a:pt x="40991" y="14994"/>
                      <a:pt x="22350" y="32969"/>
                      <a:pt x="19877" y="69012"/>
                    </a:cubicBezTo>
                    <a:lnTo>
                      <a:pt x="108802" y="69012"/>
                    </a:lnTo>
                    <a:cubicBezTo>
                      <a:pt x="108231" y="32690"/>
                      <a:pt x="92824" y="14994"/>
                      <a:pt x="65623" y="14994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69248F8C-887E-3154-4A1F-7DFC711C8FE9}"/>
                  </a:ext>
                </a:extLst>
              </p:cNvPr>
              <p:cNvSpPr/>
              <p:nvPr/>
            </p:nvSpPr>
            <p:spPr>
              <a:xfrm>
                <a:off x="4595317" y="3352071"/>
                <a:ext cx="123828" cy="213368"/>
              </a:xfrm>
              <a:custGeom>
                <a:avLst/>
                <a:gdLst>
                  <a:gd name="connsiteX0" fmla="*/ 62865 w 123828"/>
                  <a:gd name="connsiteY0" fmla="*/ 156650 h 213368"/>
                  <a:gd name="connsiteX1" fmla="*/ 19687 w 123828"/>
                  <a:gd name="connsiteY1" fmla="*/ 138676 h 213368"/>
                  <a:gd name="connsiteX2" fmla="*/ 19687 w 123828"/>
                  <a:gd name="connsiteY2" fmla="*/ 213368 h 213368"/>
                  <a:gd name="connsiteX3" fmla="*/ 951 w 123828"/>
                  <a:gd name="connsiteY3" fmla="*/ 213368 h 213368"/>
                  <a:gd name="connsiteX4" fmla="*/ 951 w 123828"/>
                  <a:gd name="connsiteY4" fmla="*/ 31479 h 213368"/>
                  <a:gd name="connsiteX5" fmla="*/ 0 w 123828"/>
                  <a:gd name="connsiteY5" fmla="*/ 3260 h 213368"/>
                  <a:gd name="connsiteX6" fmla="*/ 15597 w 123828"/>
                  <a:gd name="connsiteY6" fmla="*/ 3260 h 213368"/>
                  <a:gd name="connsiteX7" fmla="*/ 17119 w 123828"/>
                  <a:gd name="connsiteY7" fmla="*/ 26077 h 213368"/>
                  <a:gd name="connsiteX8" fmla="*/ 65243 w 123828"/>
                  <a:gd name="connsiteY8" fmla="*/ 0 h 213368"/>
                  <a:gd name="connsiteX9" fmla="*/ 123828 w 123828"/>
                  <a:gd name="connsiteY9" fmla="*/ 76835 h 213368"/>
                  <a:gd name="connsiteX10" fmla="*/ 62865 w 123828"/>
                  <a:gd name="connsiteY10" fmla="*/ 156650 h 213368"/>
                  <a:gd name="connsiteX11" fmla="*/ 61058 w 123828"/>
                  <a:gd name="connsiteY11" fmla="*/ 15274 h 213368"/>
                  <a:gd name="connsiteX12" fmla="*/ 19687 w 123828"/>
                  <a:gd name="connsiteY12" fmla="*/ 42003 h 213368"/>
                  <a:gd name="connsiteX13" fmla="*/ 19687 w 123828"/>
                  <a:gd name="connsiteY13" fmla="*/ 123309 h 213368"/>
                  <a:gd name="connsiteX14" fmla="*/ 58300 w 123828"/>
                  <a:gd name="connsiteY14" fmla="*/ 141283 h 213368"/>
                  <a:gd name="connsiteX15" fmla="*/ 104237 w 123828"/>
                  <a:gd name="connsiteY15" fmla="*/ 78232 h 213368"/>
                  <a:gd name="connsiteX16" fmla="*/ 61058 w 123828"/>
                  <a:gd name="connsiteY16" fmla="*/ 15181 h 213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3828" h="213368">
                    <a:moveTo>
                      <a:pt x="62865" y="156650"/>
                    </a:moveTo>
                    <a:cubicBezTo>
                      <a:pt x="44129" y="156650"/>
                      <a:pt x="28817" y="149758"/>
                      <a:pt x="19687" y="138676"/>
                    </a:cubicBezTo>
                    <a:lnTo>
                      <a:pt x="19687" y="213368"/>
                    </a:lnTo>
                    <a:lnTo>
                      <a:pt x="951" y="213368"/>
                    </a:lnTo>
                    <a:lnTo>
                      <a:pt x="951" y="31479"/>
                    </a:lnTo>
                    <a:cubicBezTo>
                      <a:pt x="951" y="24308"/>
                      <a:pt x="380" y="9872"/>
                      <a:pt x="0" y="3260"/>
                    </a:cubicBezTo>
                    <a:lnTo>
                      <a:pt x="15597" y="3260"/>
                    </a:lnTo>
                    <a:lnTo>
                      <a:pt x="17119" y="26077"/>
                    </a:lnTo>
                    <a:cubicBezTo>
                      <a:pt x="27200" y="13132"/>
                      <a:pt x="40420" y="0"/>
                      <a:pt x="65243" y="0"/>
                    </a:cubicBezTo>
                    <a:cubicBezTo>
                      <a:pt x="102334" y="0"/>
                      <a:pt x="123828" y="32131"/>
                      <a:pt x="123828" y="76835"/>
                    </a:cubicBezTo>
                    <a:cubicBezTo>
                      <a:pt x="123828" y="121539"/>
                      <a:pt x="102049" y="156650"/>
                      <a:pt x="62865" y="156650"/>
                    </a:cubicBezTo>
                    <a:close/>
                    <a:moveTo>
                      <a:pt x="61058" y="15274"/>
                    </a:moveTo>
                    <a:cubicBezTo>
                      <a:pt x="40515" y="15274"/>
                      <a:pt x="26440" y="32410"/>
                      <a:pt x="19687" y="42003"/>
                    </a:cubicBezTo>
                    <a:lnTo>
                      <a:pt x="19687" y="123309"/>
                    </a:lnTo>
                    <a:cubicBezTo>
                      <a:pt x="28247" y="132622"/>
                      <a:pt x="39564" y="141283"/>
                      <a:pt x="58300" y="141283"/>
                    </a:cubicBezTo>
                    <a:cubicBezTo>
                      <a:pt x="83123" y="141283"/>
                      <a:pt x="104237" y="121446"/>
                      <a:pt x="104237" y="78232"/>
                    </a:cubicBezTo>
                    <a:cubicBezTo>
                      <a:pt x="104237" y="35018"/>
                      <a:pt x="86166" y="15181"/>
                      <a:pt x="61058" y="15181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4957433E-F22D-7F26-91FB-EC024ABBB1FA}"/>
                  </a:ext>
                </a:extLst>
              </p:cNvPr>
              <p:cNvSpPr/>
              <p:nvPr/>
            </p:nvSpPr>
            <p:spPr>
              <a:xfrm>
                <a:off x="4752813" y="3351978"/>
                <a:ext cx="136762" cy="156743"/>
              </a:xfrm>
              <a:custGeom>
                <a:avLst/>
                <a:gdLst>
                  <a:gd name="connsiteX0" fmla="*/ 68381 w 136762"/>
                  <a:gd name="connsiteY0" fmla="*/ 156743 h 156743"/>
                  <a:gd name="connsiteX1" fmla="*/ 0 w 136762"/>
                  <a:gd name="connsiteY1" fmla="*/ 77766 h 156743"/>
                  <a:gd name="connsiteX2" fmla="*/ 68381 w 136762"/>
                  <a:gd name="connsiteY2" fmla="*/ 0 h 156743"/>
                  <a:gd name="connsiteX3" fmla="*/ 136763 w 136762"/>
                  <a:gd name="connsiteY3" fmla="*/ 77766 h 156743"/>
                  <a:gd name="connsiteX4" fmla="*/ 68381 w 136762"/>
                  <a:gd name="connsiteY4" fmla="*/ 156743 h 156743"/>
                  <a:gd name="connsiteX5" fmla="*/ 68381 w 136762"/>
                  <a:gd name="connsiteY5" fmla="*/ 15367 h 156743"/>
                  <a:gd name="connsiteX6" fmla="*/ 19687 w 136762"/>
                  <a:gd name="connsiteY6" fmla="*/ 77766 h 156743"/>
                  <a:gd name="connsiteX7" fmla="*/ 68381 w 136762"/>
                  <a:gd name="connsiteY7" fmla="*/ 141376 h 156743"/>
                  <a:gd name="connsiteX8" fmla="*/ 117076 w 136762"/>
                  <a:gd name="connsiteY8" fmla="*/ 77766 h 156743"/>
                  <a:gd name="connsiteX9" fmla="*/ 68381 w 136762"/>
                  <a:gd name="connsiteY9" fmla="*/ 15367 h 1567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6762" h="156743">
                    <a:moveTo>
                      <a:pt x="68381" y="156743"/>
                    </a:moveTo>
                    <a:cubicBezTo>
                      <a:pt x="21494" y="156743"/>
                      <a:pt x="0" y="120701"/>
                      <a:pt x="0" y="77766"/>
                    </a:cubicBezTo>
                    <a:cubicBezTo>
                      <a:pt x="0" y="34832"/>
                      <a:pt x="22635" y="0"/>
                      <a:pt x="68381" y="0"/>
                    </a:cubicBezTo>
                    <a:cubicBezTo>
                      <a:pt x="114128" y="0"/>
                      <a:pt x="136763" y="36043"/>
                      <a:pt x="136763" y="77766"/>
                    </a:cubicBezTo>
                    <a:cubicBezTo>
                      <a:pt x="136763" y="119490"/>
                      <a:pt x="116220" y="156743"/>
                      <a:pt x="68381" y="156743"/>
                    </a:cubicBezTo>
                    <a:close/>
                    <a:moveTo>
                      <a:pt x="68381" y="15367"/>
                    </a:moveTo>
                    <a:cubicBezTo>
                      <a:pt x="36806" y="15367"/>
                      <a:pt x="19687" y="41817"/>
                      <a:pt x="19687" y="77766"/>
                    </a:cubicBezTo>
                    <a:cubicBezTo>
                      <a:pt x="19687" y="113716"/>
                      <a:pt x="35665" y="141376"/>
                      <a:pt x="68381" y="141376"/>
                    </a:cubicBezTo>
                    <a:cubicBezTo>
                      <a:pt x="101098" y="141376"/>
                      <a:pt x="117076" y="114088"/>
                      <a:pt x="117076" y="77766"/>
                    </a:cubicBezTo>
                    <a:cubicBezTo>
                      <a:pt x="117076" y="41444"/>
                      <a:pt x="100813" y="15367"/>
                      <a:pt x="68381" y="15367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05FA1B1A-77F0-00FF-3BD2-C934E7BED1E1}"/>
                  </a:ext>
                </a:extLst>
              </p:cNvPr>
              <p:cNvSpPr/>
              <p:nvPr/>
            </p:nvSpPr>
            <p:spPr>
              <a:xfrm>
                <a:off x="4912686" y="3355331"/>
                <a:ext cx="210089" cy="150037"/>
              </a:xfrm>
              <a:custGeom>
                <a:avLst/>
                <a:gdLst>
                  <a:gd name="connsiteX0" fmla="*/ 165390 w 210089"/>
                  <a:gd name="connsiteY0" fmla="*/ 150038 h 150037"/>
                  <a:gd name="connsiteX1" fmla="*/ 141518 w 210089"/>
                  <a:gd name="connsiteY1" fmla="*/ 150038 h 150037"/>
                  <a:gd name="connsiteX2" fmla="*/ 115174 w 210089"/>
                  <a:gd name="connsiteY2" fmla="*/ 60909 h 150037"/>
                  <a:gd name="connsiteX3" fmla="*/ 105092 w 210089"/>
                  <a:gd name="connsiteY3" fmla="*/ 23376 h 150037"/>
                  <a:gd name="connsiteX4" fmla="*/ 95011 w 210089"/>
                  <a:gd name="connsiteY4" fmla="*/ 60909 h 150037"/>
                  <a:gd name="connsiteX5" fmla="*/ 67716 w 210089"/>
                  <a:gd name="connsiteY5" fmla="*/ 150038 h 150037"/>
                  <a:gd name="connsiteX6" fmla="*/ 44129 w 210089"/>
                  <a:gd name="connsiteY6" fmla="*/ 150038 h 150037"/>
                  <a:gd name="connsiteX7" fmla="*/ 0 w 210089"/>
                  <a:gd name="connsiteY7" fmla="*/ 0 h 150037"/>
                  <a:gd name="connsiteX8" fmla="*/ 19877 w 210089"/>
                  <a:gd name="connsiteY8" fmla="*/ 0 h 150037"/>
                  <a:gd name="connsiteX9" fmla="*/ 48029 w 210089"/>
                  <a:gd name="connsiteY9" fmla="*/ 95741 h 150037"/>
                  <a:gd name="connsiteX10" fmla="*/ 56588 w 210089"/>
                  <a:gd name="connsiteY10" fmla="*/ 129921 h 150037"/>
                  <a:gd name="connsiteX11" fmla="*/ 65814 w 210089"/>
                  <a:gd name="connsiteY11" fmla="*/ 95741 h 150037"/>
                  <a:gd name="connsiteX12" fmla="*/ 94631 w 210089"/>
                  <a:gd name="connsiteY12" fmla="*/ 0 h 150037"/>
                  <a:gd name="connsiteX13" fmla="*/ 116410 w 210089"/>
                  <a:gd name="connsiteY13" fmla="*/ 0 h 150037"/>
                  <a:gd name="connsiteX14" fmla="*/ 145227 w 210089"/>
                  <a:gd name="connsiteY14" fmla="*/ 95741 h 150037"/>
                  <a:gd name="connsiteX15" fmla="*/ 154072 w 210089"/>
                  <a:gd name="connsiteY15" fmla="*/ 129921 h 150037"/>
                  <a:gd name="connsiteX16" fmla="*/ 162917 w 210089"/>
                  <a:gd name="connsiteY16" fmla="*/ 95741 h 150037"/>
                  <a:gd name="connsiteX17" fmla="*/ 191734 w 210089"/>
                  <a:gd name="connsiteY17" fmla="*/ 0 h 150037"/>
                  <a:gd name="connsiteX18" fmla="*/ 210090 w 210089"/>
                  <a:gd name="connsiteY18" fmla="*/ 0 h 150037"/>
                  <a:gd name="connsiteX19" fmla="*/ 165295 w 210089"/>
                  <a:gd name="connsiteY19" fmla="*/ 150038 h 150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10089" h="150037">
                    <a:moveTo>
                      <a:pt x="165390" y="150038"/>
                    </a:moveTo>
                    <a:lnTo>
                      <a:pt x="141518" y="150038"/>
                    </a:lnTo>
                    <a:lnTo>
                      <a:pt x="115174" y="60909"/>
                    </a:lnTo>
                    <a:cubicBezTo>
                      <a:pt x="111179" y="47125"/>
                      <a:pt x="105092" y="23376"/>
                      <a:pt x="105092" y="23376"/>
                    </a:cubicBezTo>
                    <a:cubicBezTo>
                      <a:pt x="105092" y="23376"/>
                      <a:pt x="99291" y="46474"/>
                      <a:pt x="95011" y="60909"/>
                    </a:cubicBezTo>
                    <a:lnTo>
                      <a:pt x="67716" y="150038"/>
                    </a:lnTo>
                    <a:lnTo>
                      <a:pt x="44129" y="150038"/>
                    </a:lnTo>
                    <a:lnTo>
                      <a:pt x="0" y="0"/>
                    </a:lnTo>
                    <a:lnTo>
                      <a:pt x="19877" y="0"/>
                    </a:lnTo>
                    <a:lnTo>
                      <a:pt x="48029" y="95741"/>
                    </a:lnTo>
                    <a:cubicBezTo>
                      <a:pt x="51738" y="108314"/>
                      <a:pt x="56588" y="129921"/>
                      <a:pt x="56588" y="129921"/>
                    </a:cubicBezTo>
                    <a:cubicBezTo>
                      <a:pt x="56588" y="129921"/>
                      <a:pt x="62104" y="108314"/>
                      <a:pt x="65814" y="95741"/>
                    </a:cubicBezTo>
                    <a:lnTo>
                      <a:pt x="94631" y="0"/>
                    </a:lnTo>
                    <a:lnTo>
                      <a:pt x="116410" y="0"/>
                    </a:lnTo>
                    <a:lnTo>
                      <a:pt x="145227" y="95741"/>
                    </a:lnTo>
                    <a:cubicBezTo>
                      <a:pt x="149222" y="109245"/>
                      <a:pt x="154072" y="129921"/>
                      <a:pt x="154072" y="129921"/>
                    </a:cubicBezTo>
                    <a:cubicBezTo>
                      <a:pt x="154072" y="129921"/>
                      <a:pt x="159018" y="108873"/>
                      <a:pt x="162917" y="95741"/>
                    </a:cubicBezTo>
                    <a:lnTo>
                      <a:pt x="191734" y="0"/>
                    </a:lnTo>
                    <a:lnTo>
                      <a:pt x="210090" y="0"/>
                    </a:lnTo>
                    <a:lnTo>
                      <a:pt x="165295" y="150038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7B63DD9F-F0B4-48B7-F034-6EA4027A2D88}"/>
                  </a:ext>
                </a:extLst>
              </p:cNvPr>
              <p:cNvSpPr/>
              <p:nvPr/>
            </p:nvSpPr>
            <p:spPr>
              <a:xfrm>
                <a:off x="5146838" y="3352071"/>
                <a:ext cx="128108" cy="156650"/>
              </a:xfrm>
              <a:custGeom>
                <a:avLst/>
                <a:gdLst>
                  <a:gd name="connsiteX0" fmla="*/ 19877 w 128108"/>
                  <a:gd name="connsiteY0" fmla="*/ 84006 h 156650"/>
                  <a:gd name="connsiteX1" fmla="*/ 70759 w 128108"/>
                  <a:gd name="connsiteY1" fmla="*/ 141004 h 156650"/>
                  <a:gd name="connsiteX2" fmla="*/ 113937 w 128108"/>
                  <a:gd name="connsiteY2" fmla="*/ 125730 h 156650"/>
                  <a:gd name="connsiteX3" fmla="*/ 123163 w 128108"/>
                  <a:gd name="connsiteY3" fmla="*/ 138303 h 156650"/>
                  <a:gd name="connsiteX4" fmla="*/ 70759 w 128108"/>
                  <a:gd name="connsiteY4" fmla="*/ 156650 h 156650"/>
                  <a:gd name="connsiteX5" fmla="*/ 0 w 128108"/>
                  <a:gd name="connsiteY5" fmla="*/ 79815 h 156650"/>
                  <a:gd name="connsiteX6" fmla="*/ 65623 w 128108"/>
                  <a:gd name="connsiteY6" fmla="*/ 0 h 156650"/>
                  <a:gd name="connsiteX7" fmla="*/ 128108 w 128108"/>
                  <a:gd name="connsiteY7" fmla="*/ 84006 h 156650"/>
                  <a:gd name="connsiteX8" fmla="*/ 19877 w 128108"/>
                  <a:gd name="connsiteY8" fmla="*/ 84006 h 156650"/>
                  <a:gd name="connsiteX9" fmla="*/ 65528 w 128108"/>
                  <a:gd name="connsiteY9" fmla="*/ 14994 h 156650"/>
                  <a:gd name="connsiteX10" fmla="*/ 19877 w 128108"/>
                  <a:gd name="connsiteY10" fmla="*/ 69012 h 156650"/>
                  <a:gd name="connsiteX11" fmla="*/ 108802 w 128108"/>
                  <a:gd name="connsiteY11" fmla="*/ 69012 h 156650"/>
                  <a:gd name="connsiteX12" fmla="*/ 65623 w 128108"/>
                  <a:gd name="connsiteY12" fmla="*/ 14994 h 156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8108" h="156650">
                    <a:moveTo>
                      <a:pt x="19877" y="84006"/>
                    </a:moveTo>
                    <a:cubicBezTo>
                      <a:pt x="21399" y="122377"/>
                      <a:pt x="44700" y="141004"/>
                      <a:pt x="70759" y="141004"/>
                    </a:cubicBezTo>
                    <a:cubicBezTo>
                      <a:pt x="88829" y="141004"/>
                      <a:pt x="103285" y="133833"/>
                      <a:pt x="113937" y="125730"/>
                    </a:cubicBezTo>
                    <a:lnTo>
                      <a:pt x="123163" y="138303"/>
                    </a:lnTo>
                    <a:cubicBezTo>
                      <a:pt x="109087" y="149106"/>
                      <a:pt x="92824" y="156650"/>
                      <a:pt x="70759" y="156650"/>
                    </a:cubicBezTo>
                    <a:cubicBezTo>
                      <a:pt x="30910" y="156650"/>
                      <a:pt x="0" y="129642"/>
                      <a:pt x="0" y="79815"/>
                    </a:cubicBezTo>
                    <a:cubicBezTo>
                      <a:pt x="0" y="26077"/>
                      <a:pt x="31575" y="0"/>
                      <a:pt x="65623" y="0"/>
                    </a:cubicBezTo>
                    <a:cubicBezTo>
                      <a:pt x="113747" y="0"/>
                      <a:pt x="128108" y="36881"/>
                      <a:pt x="128108" y="84006"/>
                    </a:cubicBezTo>
                    <a:lnTo>
                      <a:pt x="19877" y="84006"/>
                    </a:lnTo>
                    <a:close/>
                    <a:moveTo>
                      <a:pt x="65528" y="14994"/>
                    </a:moveTo>
                    <a:cubicBezTo>
                      <a:pt x="40991" y="14994"/>
                      <a:pt x="22350" y="32969"/>
                      <a:pt x="19877" y="69012"/>
                    </a:cubicBezTo>
                    <a:lnTo>
                      <a:pt x="108802" y="69012"/>
                    </a:lnTo>
                    <a:cubicBezTo>
                      <a:pt x="108231" y="32690"/>
                      <a:pt x="92824" y="14994"/>
                      <a:pt x="65623" y="14994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73C5BB2C-B6B7-7CDD-5797-700C224EE123}"/>
                  </a:ext>
                </a:extLst>
              </p:cNvPr>
              <p:cNvSpPr/>
              <p:nvPr/>
            </p:nvSpPr>
            <p:spPr>
              <a:xfrm>
                <a:off x="5314796" y="3351978"/>
                <a:ext cx="81506" cy="153390"/>
              </a:xfrm>
              <a:custGeom>
                <a:avLst/>
                <a:gdLst>
                  <a:gd name="connsiteX0" fmla="*/ 76370 w 81506"/>
                  <a:gd name="connsiteY0" fmla="*/ 21700 h 153390"/>
                  <a:gd name="connsiteX1" fmla="*/ 59822 w 81506"/>
                  <a:gd name="connsiteY1" fmla="*/ 17509 h 153390"/>
                  <a:gd name="connsiteX2" fmla="*/ 19687 w 81506"/>
                  <a:gd name="connsiteY2" fmla="*/ 46287 h 153390"/>
                  <a:gd name="connsiteX3" fmla="*/ 19687 w 81506"/>
                  <a:gd name="connsiteY3" fmla="*/ 153391 h 153390"/>
                  <a:gd name="connsiteX4" fmla="*/ 951 w 81506"/>
                  <a:gd name="connsiteY4" fmla="*/ 153391 h 153390"/>
                  <a:gd name="connsiteX5" fmla="*/ 951 w 81506"/>
                  <a:gd name="connsiteY5" fmla="*/ 30641 h 153390"/>
                  <a:gd name="connsiteX6" fmla="*/ 0 w 81506"/>
                  <a:gd name="connsiteY6" fmla="*/ 3353 h 153390"/>
                  <a:gd name="connsiteX7" fmla="*/ 15027 w 81506"/>
                  <a:gd name="connsiteY7" fmla="*/ 3353 h 153390"/>
                  <a:gd name="connsiteX8" fmla="*/ 16834 w 81506"/>
                  <a:gd name="connsiteY8" fmla="*/ 28219 h 153390"/>
                  <a:gd name="connsiteX9" fmla="*/ 63721 w 81506"/>
                  <a:gd name="connsiteY9" fmla="*/ 0 h 153390"/>
                  <a:gd name="connsiteX10" fmla="*/ 81506 w 81506"/>
                  <a:gd name="connsiteY10" fmla="*/ 2701 h 153390"/>
                  <a:gd name="connsiteX11" fmla="*/ 76275 w 81506"/>
                  <a:gd name="connsiteY11" fmla="*/ 21607 h 153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1506" h="153390">
                    <a:moveTo>
                      <a:pt x="76370" y="21700"/>
                    </a:moveTo>
                    <a:cubicBezTo>
                      <a:pt x="71425" y="18999"/>
                      <a:pt x="66289" y="17509"/>
                      <a:pt x="59822" y="17509"/>
                    </a:cubicBezTo>
                    <a:cubicBezTo>
                      <a:pt x="41086" y="17509"/>
                      <a:pt x="29768" y="28871"/>
                      <a:pt x="19687" y="46287"/>
                    </a:cubicBezTo>
                    <a:lnTo>
                      <a:pt x="19687" y="153391"/>
                    </a:lnTo>
                    <a:lnTo>
                      <a:pt x="951" y="153391"/>
                    </a:lnTo>
                    <a:lnTo>
                      <a:pt x="951" y="30641"/>
                    </a:lnTo>
                    <a:cubicBezTo>
                      <a:pt x="951" y="25519"/>
                      <a:pt x="380" y="8475"/>
                      <a:pt x="0" y="3353"/>
                    </a:cubicBezTo>
                    <a:lnTo>
                      <a:pt x="15027" y="3353"/>
                    </a:lnTo>
                    <a:lnTo>
                      <a:pt x="16834" y="28219"/>
                    </a:lnTo>
                    <a:cubicBezTo>
                      <a:pt x="26059" y="11083"/>
                      <a:pt x="41371" y="0"/>
                      <a:pt x="63721" y="0"/>
                    </a:cubicBezTo>
                    <a:cubicBezTo>
                      <a:pt x="70189" y="0"/>
                      <a:pt x="76275" y="931"/>
                      <a:pt x="81506" y="2701"/>
                    </a:cubicBezTo>
                    <a:lnTo>
                      <a:pt x="76275" y="21607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6243E384-8FC3-EE96-2F82-3DDD5F678124}"/>
                  </a:ext>
                </a:extLst>
              </p:cNvPr>
              <p:cNvSpPr/>
              <p:nvPr/>
            </p:nvSpPr>
            <p:spPr>
              <a:xfrm>
                <a:off x="5510715" y="3289300"/>
                <a:ext cx="123923" cy="219422"/>
              </a:xfrm>
              <a:custGeom>
                <a:avLst/>
                <a:gdLst>
                  <a:gd name="connsiteX0" fmla="*/ 63436 w 123923"/>
                  <a:gd name="connsiteY0" fmla="*/ 219422 h 219422"/>
                  <a:gd name="connsiteX1" fmla="*/ 17119 w 123923"/>
                  <a:gd name="connsiteY1" fmla="*/ 199026 h 219422"/>
                  <a:gd name="connsiteX2" fmla="*/ 15597 w 123923"/>
                  <a:gd name="connsiteY2" fmla="*/ 216162 h 219422"/>
                  <a:gd name="connsiteX3" fmla="*/ 0 w 123923"/>
                  <a:gd name="connsiteY3" fmla="*/ 216162 h 219422"/>
                  <a:gd name="connsiteX4" fmla="*/ 951 w 123923"/>
                  <a:gd name="connsiteY4" fmla="*/ 187943 h 219422"/>
                  <a:gd name="connsiteX5" fmla="*/ 951 w 123923"/>
                  <a:gd name="connsiteY5" fmla="*/ 0 h 219422"/>
                  <a:gd name="connsiteX6" fmla="*/ 19687 w 123923"/>
                  <a:gd name="connsiteY6" fmla="*/ 0 h 219422"/>
                  <a:gd name="connsiteX7" fmla="*/ 19687 w 123923"/>
                  <a:gd name="connsiteY7" fmla="*/ 86707 h 219422"/>
                  <a:gd name="connsiteX8" fmla="*/ 65053 w 123923"/>
                  <a:gd name="connsiteY8" fmla="*/ 62679 h 219422"/>
                  <a:gd name="connsiteX9" fmla="*/ 123924 w 123923"/>
                  <a:gd name="connsiteY9" fmla="*/ 140445 h 219422"/>
                  <a:gd name="connsiteX10" fmla="*/ 63531 w 123923"/>
                  <a:gd name="connsiteY10" fmla="*/ 219422 h 219422"/>
                  <a:gd name="connsiteX11" fmla="*/ 60963 w 123923"/>
                  <a:gd name="connsiteY11" fmla="*/ 78046 h 219422"/>
                  <a:gd name="connsiteX12" fmla="*/ 19592 w 123923"/>
                  <a:gd name="connsiteY12" fmla="*/ 105334 h 219422"/>
                  <a:gd name="connsiteX13" fmla="*/ 19592 w 123923"/>
                  <a:gd name="connsiteY13" fmla="*/ 186080 h 219422"/>
                  <a:gd name="connsiteX14" fmla="*/ 58776 w 123923"/>
                  <a:gd name="connsiteY14" fmla="*/ 204055 h 219422"/>
                  <a:gd name="connsiteX15" fmla="*/ 104141 w 123923"/>
                  <a:gd name="connsiteY15" fmla="*/ 141004 h 219422"/>
                  <a:gd name="connsiteX16" fmla="*/ 60963 w 123923"/>
                  <a:gd name="connsiteY16" fmla="*/ 77953 h 219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3923" h="219422">
                    <a:moveTo>
                      <a:pt x="63436" y="219422"/>
                    </a:moveTo>
                    <a:cubicBezTo>
                      <a:pt x="41086" y="219422"/>
                      <a:pt x="27010" y="211040"/>
                      <a:pt x="17119" y="199026"/>
                    </a:cubicBezTo>
                    <a:lnTo>
                      <a:pt x="15597" y="216162"/>
                    </a:lnTo>
                    <a:lnTo>
                      <a:pt x="0" y="216162"/>
                    </a:lnTo>
                    <a:cubicBezTo>
                      <a:pt x="285" y="209550"/>
                      <a:pt x="951" y="195114"/>
                      <a:pt x="951" y="187943"/>
                    </a:cubicBezTo>
                    <a:lnTo>
                      <a:pt x="951" y="0"/>
                    </a:lnTo>
                    <a:lnTo>
                      <a:pt x="19687" y="0"/>
                    </a:lnTo>
                    <a:lnTo>
                      <a:pt x="19687" y="86707"/>
                    </a:lnTo>
                    <a:cubicBezTo>
                      <a:pt x="27961" y="75904"/>
                      <a:pt x="40801" y="62679"/>
                      <a:pt x="65053" y="62679"/>
                    </a:cubicBezTo>
                    <a:cubicBezTo>
                      <a:pt x="100908" y="62679"/>
                      <a:pt x="123924" y="92668"/>
                      <a:pt x="123924" y="140445"/>
                    </a:cubicBezTo>
                    <a:cubicBezTo>
                      <a:pt x="123924" y="184311"/>
                      <a:pt x="103381" y="219422"/>
                      <a:pt x="63531" y="219422"/>
                    </a:cubicBezTo>
                    <a:close/>
                    <a:moveTo>
                      <a:pt x="60963" y="78046"/>
                    </a:moveTo>
                    <a:cubicBezTo>
                      <a:pt x="39849" y="78046"/>
                      <a:pt x="26059" y="95462"/>
                      <a:pt x="19592" y="105334"/>
                    </a:cubicBezTo>
                    <a:lnTo>
                      <a:pt x="19592" y="186080"/>
                    </a:lnTo>
                    <a:cubicBezTo>
                      <a:pt x="29673" y="196325"/>
                      <a:pt x="39849" y="204055"/>
                      <a:pt x="58776" y="204055"/>
                    </a:cubicBezTo>
                    <a:cubicBezTo>
                      <a:pt x="85405" y="204055"/>
                      <a:pt x="104141" y="180679"/>
                      <a:pt x="104141" y="141004"/>
                    </a:cubicBezTo>
                    <a:cubicBezTo>
                      <a:pt x="104141" y="93878"/>
                      <a:pt x="82647" y="77953"/>
                      <a:pt x="60963" y="77953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657252B8-62B4-390A-21E7-59E0768D4B42}"/>
                  </a:ext>
                </a:extLst>
              </p:cNvPr>
              <p:cNvSpPr/>
              <p:nvPr/>
            </p:nvSpPr>
            <p:spPr>
              <a:xfrm>
                <a:off x="5668021" y="3352071"/>
                <a:ext cx="128108" cy="156650"/>
              </a:xfrm>
              <a:custGeom>
                <a:avLst/>
                <a:gdLst>
                  <a:gd name="connsiteX0" fmla="*/ 19877 w 128108"/>
                  <a:gd name="connsiteY0" fmla="*/ 84006 h 156650"/>
                  <a:gd name="connsiteX1" fmla="*/ 70759 w 128108"/>
                  <a:gd name="connsiteY1" fmla="*/ 141004 h 156650"/>
                  <a:gd name="connsiteX2" fmla="*/ 113937 w 128108"/>
                  <a:gd name="connsiteY2" fmla="*/ 125730 h 156650"/>
                  <a:gd name="connsiteX3" fmla="*/ 123163 w 128108"/>
                  <a:gd name="connsiteY3" fmla="*/ 138303 h 156650"/>
                  <a:gd name="connsiteX4" fmla="*/ 70759 w 128108"/>
                  <a:gd name="connsiteY4" fmla="*/ 156650 h 156650"/>
                  <a:gd name="connsiteX5" fmla="*/ 0 w 128108"/>
                  <a:gd name="connsiteY5" fmla="*/ 79815 h 156650"/>
                  <a:gd name="connsiteX6" fmla="*/ 65623 w 128108"/>
                  <a:gd name="connsiteY6" fmla="*/ 0 h 156650"/>
                  <a:gd name="connsiteX7" fmla="*/ 128108 w 128108"/>
                  <a:gd name="connsiteY7" fmla="*/ 84006 h 156650"/>
                  <a:gd name="connsiteX8" fmla="*/ 19877 w 128108"/>
                  <a:gd name="connsiteY8" fmla="*/ 84006 h 156650"/>
                  <a:gd name="connsiteX9" fmla="*/ 65528 w 128108"/>
                  <a:gd name="connsiteY9" fmla="*/ 14994 h 156650"/>
                  <a:gd name="connsiteX10" fmla="*/ 19877 w 128108"/>
                  <a:gd name="connsiteY10" fmla="*/ 69012 h 156650"/>
                  <a:gd name="connsiteX11" fmla="*/ 108802 w 128108"/>
                  <a:gd name="connsiteY11" fmla="*/ 69012 h 156650"/>
                  <a:gd name="connsiteX12" fmla="*/ 65623 w 128108"/>
                  <a:gd name="connsiteY12" fmla="*/ 14994 h 156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8108" h="156650">
                    <a:moveTo>
                      <a:pt x="19877" y="84006"/>
                    </a:moveTo>
                    <a:cubicBezTo>
                      <a:pt x="21399" y="122377"/>
                      <a:pt x="44700" y="141004"/>
                      <a:pt x="70759" y="141004"/>
                    </a:cubicBezTo>
                    <a:cubicBezTo>
                      <a:pt x="88829" y="141004"/>
                      <a:pt x="103285" y="133833"/>
                      <a:pt x="113937" y="125730"/>
                    </a:cubicBezTo>
                    <a:lnTo>
                      <a:pt x="123163" y="138303"/>
                    </a:lnTo>
                    <a:cubicBezTo>
                      <a:pt x="109087" y="149106"/>
                      <a:pt x="92824" y="156650"/>
                      <a:pt x="70759" y="156650"/>
                    </a:cubicBezTo>
                    <a:cubicBezTo>
                      <a:pt x="30910" y="156650"/>
                      <a:pt x="0" y="129642"/>
                      <a:pt x="0" y="79815"/>
                    </a:cubicBezTo>
                    <a:cubicBezTo>
                      <a:pt x="0" y="26077"/>
                      <a:pt x="31575" y="0"/>
                      <a:pt x="65623" y="0"/>
                    </a:cubicBezTo>
                    <a:cubicBezTo>
                      <a:pt x="113747" y="0"/>
                      <a:pt x="128108" y="36881"/>
                      <a:pt x="128108" y="84006"/>
                    </a:cubicBezTo>
                    <a:lnTo>
                      <a:pt x="19877" y="84006"/>
                    </a:lnTo>
                    <a:close/>
                    <a:moveTo>
                      <a:pt x="65528" y="14994"/>
                    </a:moveTo>
                    <a:cubicBezTo>
                      <a:pt x="40991" y="14994"/>
                      <a:pt x="22350" y="32969"/>
                      <a:pt x="19877" y="69012"/>
                    </a:cubicBezTo>
                    <a:lnTo>
                      <a:pt x="108802" y="69012"/>
                    </a:lnTo>
                    <a:cubicBezTo>
                      <a:pt x="108231" y="32690"/>
                      <a:pt x="92824" y="14994"/>
                      <a:pt x="65623" y="14994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B960E4B3-C3D2-06A5-8B9B-03B3C31CB6DD}"/>
                  </a:ext>
                </a:extLst>
              </p:cNvPr>
              <p:cNvSpPr/>
              <p:nvPr/>
            </p:nvSpPr>
            <p:spPr>
              <a:xfrm>
                <a:off x="5836835" y="3289300"/>
                <a:ext cx="113461" cy="216162"/>
              </a:xfrm>
              <a:custGeom>
                <a:avLst/>
                <a:gdLst>
                  <a:gd name="connsiteX0" fmla="*/ 94726 w 113461"/>
                  <a:gd name="connsiteY0" fmla="*/ 216069 h 216162"/>
                  <a:gd name="connsiteX1" fmla="*/ 94726 w 113461"/>
                  <a:gd name="connsiteY1" fmla="*/ 120701 h 216162"/>
                  <a:gd name="connsiteX2" fmla="*/ 58586 w 113461"/>
                  <a:gd name="connsiteY2" fmla="*/ 78418 h 216162"/>
                  <a:gd name="connsiteX3" fmla="*/ 18736 w 113461"/>
                  <a:gd name="connsiteY3" fmla="*/ 102726 h 216162"/>
                  <a:gd name="connsiteX4" fmla="*/ 18736 w 113461"/>
                  <a:gd name="connsiteY4" fmla="*/ 216162 h 216162"/>
                  <a:gd name="connsiteX5" fmla="*/ 0 w 113461"/>
                  <a:gd name="connsiteY5" fmla="*/ 216162 h 216162"/>
                  <a:gd name="connsiteX6" fmla="*/ 0 w 113461"/>
                  <a:gd name="connsiteY6" fmla="*/ 0 h 216162"/>
                  <a:gd name="connsiteX7" fmla="*/ 18736 w 113461"/>
                  <a:gd name="connsiteY7" fmla="*/ 0 h 216162"/>
                  <a:gd name="connsiteX8" fmla="*/ 18736 w 113461"/>
                  <a:gd name="connsiteY8" fmla="*/ 84658 h 216162"/>
                  <a:gd name="connsiteX9" fmla="*/ 62580 w 113461"/>
                  <a:gd name="connsiteY9" fmla="*/ 62772 h 216162"/>
                  <a:gd name="connsiteX10" fmla="*/ 113462 w 113461"/>
                  <a:gd name="connsiteY10" fmla="*/ 122191 h 216162"/>
                  <a:gd name="connsiteX11" fmla="*/ 113462 w 113461"/>
                  <a:gd name="connsiteY11" fmla="*/ 216162 h 216162"/>
                  <a:gd name="connsiteX12" fmla="*/ 94726 w 113461"/>
                  <a:gd name="connsiteY12" fmla="*/ 216162 h 216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3461" h="216162">
                    <a:moveTo>
                      <a:pt x="94726" y="216069"/>
                    </a:moveTo>
                    <a:lnTo>
                      <a:pt x="94726" y="120701"/>
                    </a:lnTo>
                    <a:cubicBezTo>
                      <a:pt x="94726" y="93133"/>
                      <a:pt x="83694" y="78418"/>
                      <a:pt x="58586" y="78418"/>
                    </a:cubicBezTo>
                    <a:cubicBezTo>
                      <a:pt x="39850" y="78418"/>
                      <a:pt x="26725" y="90991"/>
                      <a:pt x="18736" y="102726"/>
                    </a:cubicBezTo>
                    <a:lnTo>
                      <a:pt x="18736" y="216162"/>
                    </a:lnTo>
                    <a:lnTo>
                      <a:pt x="0" y="216162"/>
                    </a:lnTo>
                    <a:lnTo>
                      <a:pt x="0" y="0"/>
                    </a:lnTo>
                    <a:lnTo>
                      <a:pt x="18736" y="0"/>
                    </a:lnTo>
                    <a:lnTo>
                      <a:pt x="18736" y="84658"/>
                    </a:lnTo>
                    <a:cubicBezTo>
                      <a:pt x="28532" y="71713"/>
                      <a:pt x="43844" y="62772"/>
                      <a:pt x="62580" y="62772"/>
                    </a:cubicBezTo>
                    <a:cubicBezTo>
                      <a:pt x="101193" y="62772"/>
                      <a:pt x="113462" y="86800"/>
                      <a:pt x="113462" y="122191"/>
                    </a:cubicBezTo>
                    <a:lnTo>
                      <a:pt x="113462" y="216162"/>
                    </a:lnTo>
                    <a:lnTo>
                      <a:pt x="94726" y="21616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559287CD-C5CB-A6DA-1A5C-E24EEDD8DD8F}"/>
                  </a:ext>
                </a:extLst>
              </p:cNvPr>
              <p:cNvSpPr/>
              <p:nvPr/>
            </p:nvSpPr>
            <p:spPr>
              <a:xfrm>
                <a:off x="5999371" y="3289300"/>
                <a:ext cx="21779" cy="216069"/>
              </a:xfrm>
              <a:custGeom>
                <a:avLst/>
                <a:gdLst>
                  <a:gd name="connsiteX0" fmla="*/ 0 w 21779"/>
                  <a:gd name="connsiteY0" fmla="*/ 23097 h 216069"/>
                  <a:gd name="connsiteX1" fmla="*/ 0 w 21779"/>
                  <a:gd name="connsiteY1" fmla="*/ 0 h 216069"/>
                  <a:gd name="connsiteX2" fmla="*/ 21779 w 21779"/>
                  <a:gd name="connsiteY2" fmla="*/ 0 h 216069"/>
                  <a:gd name="connsiteX3" fmla="*/ 21779 w 21779"/>
                  <a:gd name="connsiteY3" fmla="*/ 23097 h 216069"/>
                  <a:gd name="connsiteX4" fmla="*/ 0 w 21779"/>
                  <a:gd name="connsiteY4" fmla="*/ 23097 h 216069"/>
                  <a:gd name="connsiteX5" fmla="*/ 1522 w 21779"/>
                  <a:gd name="connsiteY5" fmla="*/ 216069 h 216069"/>
                  <a:gd name="connsiteX6" fmla="*/ 1522 w 21779"/>
                  <a:gd name="connsiteY6" fmla="*/ 66032 h 216069"/>
                  <a:gd name="connsiteX7" fmla="*/ 20258 w 21779"/>
                  <a:gd name="connsiteY7" fmla="*/ 66032 h 216069"/>
                  <a:gd name="connsiteX8" fmla="*/ 20258 w 21779"/>
                  <a:gd name="connsiteY8" fmla="*/ 216069 h 216069"/>
                  <a:gd name="connsiteX9" fmla="*/ 1522 w 21779"/>
                  <a:gd name="connsiteY9" fmla="*/ 216069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1779" h="216069">
                    <a:moveTo>
                      <a:pt x="0" y="23097"/>
                    </a:moveTo>
                    <a:lnTo>
                      <a:pt x="0" y="0"/>
                    </a:lnTo>
                    <a:lnTo>
                      <a:pt x="21779" y="0"/>
                    </a:lnTo>
                    <a:lnTo>
                      <a:pt x="21779" y="23097"/>
                    </a:lnTo>
                    <a:lnTo>
                      <a:pt x="0" y="23097"/>
                    </a:lnTo>
                    <a:close/>
                    <a:moveTo>
                      <a:pt x="1522" y="216069"/>
                    </a:moveTo>
                    <a:lnTo>
                      <a:pt x="1522" y="66032"/>
                    </a:lnTo>
                    <a:lnTo>
                      <a:pt x="20258" y="66032"/>
                    </a:lnTo>
                    <a:lnTo>
                      <a:pt x="20258" y="216069"/>
                    </a:lnTo>
                    <a:lnTo>
                      <a:pt x="1522" y="21606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ACF1837D-4E66-2C5D-7D96-E7D8F510AF15}"/>
                  </a:ext>
                </a:extLst>
              </p:cNvPr>
              <p:cNvSpPr/>
              <p:nvPr/>
            </p:nvSpPr>
            <p:spPr>
              <a:xfrm>
                <a:off x="6069179" y="3351978"/>
                <a:ext cx="114222" cy="153390"/>
              </a:xfrm>
              <a:custGeom>
                <a:avLst/>
                <a:gdLst>
                  <a:gd name="connsiteX0" fmla="*/ 95677 w 114222"/>
                  <a:gd name="connsiteY0" fmla="*/ 153391 h 153390"/>
                  <a:gd name="connsiteX1" fmla="*/ 95677 w 114222"/>
                  <a:gd name="connsiteY1" fmla="*/ 58301 h 153390"/>
                  <a:gd name="connsiteX2" fmla="*/ 59537 w 114222"/>
                  <a:gd name="connsiteY2" fmla="*/ 15646 h 153390"/>
                  <a:gd name="connsiteX3" fmla="*/ 19687 w 114222"/>
                  <a:gd name="connsiteY3" fmla="*/ 39954 h 153390"/>
                  <a:gd name="connsiteX4" fmla="*/ 19687 w 114222"/>
                  <a:gd name="connsiteY4" fmla="*/ 153391 h 153390"/>
                  <a:gd name="connsiteX5" fmla="*/ 951 w 114222"/>
                  <a:gd name="connsiteY5" fmla="*/ 153391 h 153390"/>
                  <a:gd name="connsiteX6" fmla="*/ 951 w 114222"/>
                  <a:gd name="connsiteY6" fmla="*/ 30920 h 153390"/>
                  <a:gd name="connsiteX7" fmla="*/ 0 w 114222"/>
                  <a:gd name="connsiteY7" fmla="*/ 3353 h 153390"/>
                  <a:gd name="connsiteX8" fmla="*/ 15598 w 114222"/>
                  <a:gd name="connsiteY8" fmla="*/ 3353 h 153390"/>
                  <a:gd name="connsiteX9" fmla="*/ 17119 w 114222"/>
                  <a:gd name="connsiteY9" fmla="*/ 24028 h 153390"/>
                  <a:gd name="connsiteX10" fmla="*/ 63056 w 114222"/>
                  <a:gd name="connsiteY10" fmla="*/ 0 h 153390"/>
                  <a:gd name="connsiteX11" fmla="*/ 114223 w 114222"/>
                  <a:gd name="connsiteY11" fmla="*/ 59419 h 153390"/>
                  <a:gd name="connsiteX12" fmla="*/ 114223 w 114222"/>
                  <a:gd name="connsiteY12" fmla="*/ 153391 h 153390"/>
                  <a:gd name="connsiteX13" fmla="*/ 95487 w 114222"/>
                  <a:gd name="connsiteY13" fmla="*/ 153391 h 153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14222" h="153390">
                    <a:moveTo>
                      <a:pt x="95677" y="153391"/>
                    </a:moveTo>
                    <a:lnTo>
                      <a:pt x="95677" y="58301"/>
                    </a:lnTo>
                    <a:cubicBezTo>
                      <a:pt x="95677" y="31013"/>
                      <a:pt x="84359" y="15646"/>
                      <a:pt x="59537" y="15646"/>
                    </a:cubicBezTo>
                    <a:cubicBezTo>
                      <a:pt x="39279" y="15646"/>
                      <a:pt x="27010" y="29151"/>
                      <a:pt x="19687" y="39954"/>
                    </a:cubicBezTo>
                    <a:lnTo>
                      <a:pt x="19687" y="153391"/>
                    </a:lnTo>
                    <a:lnTo>
                      <a:pt x="951" y="153391"/>
                    </a:lnTo>
                    <a:lnTo>
                      <a:pt x="951" y="30920"/>
                    </a:lnTo>
                    <a:cubicBezTo>
                      <a:pt x="951" y="25798"/>
                      <a:pt x="381" y="8382"/>
                      <a:pt x="0" y="3353"/>
                    </a:cubicBezTo>
                    <a:lnTo>
                      <a:pt x="15598" y="3353"/>
                    </a:lnTo>
                    <a:lnTo>
                      <a:pt x="17119" y="24028"/>
                    </a:lnTo>
                    <a:cubicBezTo>
                      <a:pt x="26344" y="10803"/>
                      <a:pt x="42513" y="0"/>
                      <a:pt x="63056" y="0"/>
                    </a:cubicBezTo>
                    <a:cubicBezTo>
                      <a:pt x="100432" y="0"/>
                      <a:pt x="114223" y="23097"/>
                      <a:pt x="114223" y="59419"/>
                    </a:cubicBezTo>
                    <a:lnTo>
                      <a:pt x="114223" y="153391"/>
                    </a:lnTo>
                    <a:lnTo>
                      <a:pt x="95487" y="153391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ABDDF7EE-ED2A-D177-4008-41EF5BD37A2F}"/>
                  </a:ext>
                </a:extLst>
              </p:cNvPr>
              <p:cNvSpPr/>
              <p:nvPr/>
            </p:nvSpPr>
            <p:spPr>
              <a:xfrm>
                <a:off x="6224013" y="3289300"/>
                <a:ext cx="125730" cy="219328"/>
              </a:xfrm>
              <a:custGeom>
                <a:avLst/>
                <a:gdLst>
                  <a:gd name="connsiteX0" fmla="*/ 109753 w 125730"/>
                  <a:gd name="connsiteY0" fmla="*/ 216069 h 219328"/>
                  <a:gd name="connsiteX1" fmla="*/ 108231 w 125730"/>
                  <a:gd name="connsiteY1" fmla="*/ 192320 h 219328"/>
                  <a:gd name="connsiteX2" fmla="*/ 60392 w 125730"/>
                  <a:gd name="connsiteY2" fmla="*/ 219329 h 219328"/>
                  <a:gd name="connsiteX3" fmla="*/ 0 w 125730"/>
                  <a:gd name="connsiteY3" fmla="*/ 140352 h 219328"/>
                  <a:gd name="connsiteX4" fmla="*/ 63151 w 125730"/>
                  <a:gd name="connsiteY4" fmla="*/ 62586 h 219328"/>
                  <a:gd name="connsiteX5" fmla="*/ 106044 w 125730"/>
                  <a:gd name="connsiteY5" fmla="*/ 79350 h 219328"/>
                  <a:gd name="connsiteX6" fmla="*/ 106044 w 125730"/>
                  <a:gd name="connsiteY6" fmla="*/ 0 h 219328"/>
                  <a:gd name="connsiteX7" fmla="*/ 124779 w 125730"/>
                  <a:gd name="connsiteY7" fmla="*/ 0 h 219328"/>
                  <a:gd name="connsiteX8" fmla="*/ 124779 w 125730"/>
                  <a:gd name="connsiteY8" fmla="*/ 187850 h 219328"/>
                  <a:gd name="connsiteX9" fmla="*/ 125730 w 125730"/>
                  <a:gd name="connsiteY9" fmla="*/ 216069 h 219328"/>
                  <a:gd name="connsiteX10" fmla="*/ 109753 w 125730"/>
                  <a:gd name="connsiteY10" fmla="*/ 216069 h 219328"/>
                  <a:gd name="connsiteX11" fmla="*/ 106044 w 125730"/>
                  <a:gd name="connsiteY11" fmla="*/ 95369 h 219328"/>
                  <a:gd name="connsiteX12" fmla="*/ 67145 w 125730"/>
                  <a:gd name="connsiteY12" fmla="*/ 77953 h 219328"/>
                  <a:gd name="connsiteX13" fmla="*/ 19592 w 125730"/>
                  <a:gd name="connsiteY13" fmla="*/ 141004 h 219328"/>
                  <a:gd name="connsiteX14" fmla="*/ 64958 w 125730"/>
                  <a:gd name="connsiteY14" fmla="*/ 204055 h 219328"/>
                  <a:gd name="connsiteX15" fmla="*/ 106044 w 125730"/>
                  <a:gd name="connsiteY15" fmla="*/ 177046 h 219328"/>
                  <a:gd name="connsiteX16" fmla="*/ 106044 w 125730"/>
                  <a:gd name="connsiteY16" fmla="*/ 95462 h 21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5730" h="219328">
                    <a:moveTo>
                      <a:pt x="109753" y="216069"/>
                    </a:moveTo>
                    <a:lnTo>
                      <a:pt x="108231" y="192320"/>
                    </a:lnTo>
                    <a:cubicBezTo>
                      <a:pt x="99386" y="204893"/>
                      <a:pt x="84645" y="219329"/>
                      <a:pt x="60392" y="219329"/>
                    </a:cubicBezTo>
                    <a:cubicBezTo>
                      <a:pt x="19592" y="219329"/>
                      <a:pt x="0" y="183938"/>
                      <a:pt x="0" y="140352"/>
                    </a:cubicBezTo>
                    <a:cubicBezTo>
                      <a:pt x="0" y="91736"/>
                      <a:pt x="28151" y="62586"/>
                      <a:pt x="63151" y="62586"/>
                    </a:cubicBezTo>
                    <a:cubicBezTo>
                      <a:pt x="82172" y="62586"/>
                      <a:pt x="97199" y="70409"/>
                      <a:pt x="106044" y="79350"/>
                    </a:cubicBezTo>
                    <a:lnTo>
                      <a:pt x="106044" y="0"/>
                    </a:lnTo>
                    <a:lnTo>
                      <a:pt x="124779" y="0"/>
                    </a:lnTo>
                    <a:lnTo>
                      <a:pt x="124779" y="187850"/>
                    </a:lnTo>
                    <a:cubicBezTo>
                      <a:pt x="124779" y="195021"/>
                      <a:pt x="125350" y="209457"/>
                      <a:pt x="125730" y="216069"/>
                    </a:cubicBezTo>
                    <a:lnTo>
                      <a:pt x="109753" y="216069"/>
                    </a:lnTo>
                    <a:close/>
                    <a:moveTo>
                      <a:pt x="106044" y="95369"/>
                    </a:moveTo>
                    <a:cubicBezTo>
                      <a:pt x="96533" y="86335"/>
                      <a:pt x="86737" y="77953"/>
                      <a:pt x="67145" y="77953"/>
                    </a:cubicBezTo>
                    <a:cubicBezTo>
                      <a:pt x="47553" y="77953"/>
                      <a:pt x="19592" y="93878"/>
                      <a:pt x="19592" y="141004"/>
                    </a:cubicBezTo>
                    <a:cubicBezTo>
                      <a:pt x="19592" y="178257"/>
                      <a:pt x="36140" y="204055"/>
                      <a:pt x="64958" y="204055"/>
                    </a:cubicBezTo>
                    <a:cubicBezTo>
                      <a:pt x="84264" y="204055"/>
                      <a:pt x="97484" y="190271"/>
                      <a:pt x="106044" y="177046"/>
                    </a:cubicBezTo>
                    <a:lnTo>
                      <a:pt x="106044" y="9546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</p:grpSp>
        <p:grpSp>
          <p:nvGrpSpPr>
            <p:cNvPr id="8" name="Graphic 17">
              <a:extLst>
                <a:ext uri="{FF2B5EF4-FFF2-40B4-BE49-F238E27FC236}">
                  <a16:creationId xmlns:a16="http://schemas.microsoft.com/office/drawing/2014/main" id="{864E66EA-0B70-7F21-9B35-7B43AE3B1625}"/>
                </a:ext>
              </a:extLst>
            </p:cNvPr>
            <p:cNvGrpSpPr/>
            <p:nvPr/>
          </p:nvGrpSpPr>
          <p:grpSpPr>
            <a:xfrm>
              <a:off x="6465963" y="3289300"/>
              <a:ext cx="1730364" cy="282193"/>
              <a:chOff x="6465963" y="3289300"/>
              <a:chExt cx="1730364" cy="282193"/>
            </a:xfrm>
            <a:grpFill/>
          </p:grpSpPr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CC147F63-3F02-E07F-35C7-9CB94C57346A}"/>
                  </a:ext>
                </a:extLst>
              </p:cNvPr>
              <p:cNvSpPr/>
              <p:nvPr/>
            </p:nvSpPr>
            <p:spPr>
              <a:xfrm>
                <a:off x="6465963" y="3355424"/>
                <a:ext cx="145512" cy="216069"/>
              </a:xfrm>
              <a:custGeom>
                <a:avLst/>
                <a:gdLst>
                  <a:gd name="connsiteX0" fmla="*/ 93204 w 145512"/>
                  <a:gd name="connsiteY0" fmla="*/ 161121 h 216069"/>
                  <a:gd name="connsiteX1" fmla="*/ 18451 w 145512"/>
                  <a:gd name="connsiteY1" fmla="*/ 216069 h 216069"/>
                  <a:gd name="connsiteX2" fmla="*/ 13220 w 145512"/>
                  <a:gd name="connsiteY2" fmla="*/ 189061 h 216069"/>
                  <a:gd name="connsiteX3" fmla="*/ 58871 w 145512"/>
                  <a:gd name="connsiteY3" fmla="*/ 159072 h 216069"/>
                  <a:gd name="connsiteX4" fmla="*/ 61914 w 145512"/>
                  <a:gd name="connsiteY4" fmla="*/ 149479 h 216069"/>
                  <a:gd name="connsiteX5" fmla="*/ 0 w 145512"/>
                  <a:gd name="connsiteY5" fmla="*/ 0 h 216069"/>
                  <a:gd name="connsiteX6" fmla="*/ 36426 w 145512"/>
                  <a:gd name="connsiteY6" fmla="*/ 0 h 216069"/>
                  <a:gd name="connsiteX7" fmla="*/ 63056 w 145512"/>
                  <a:gd name="connsiteY7" fmla="*/ 68453 h 216069"/>
                  <a:gd name="connsiteX8" fmla="*/ 78368 w 145512"/>
                  <a:gd name="connsiteY8" fmla="*/ 114368 h 216069"/>
                  <a:gd name="connsiteX9" fmla="*/ 111179 w 145512"/>
                  <a:gd name="connsiteY9" fmla="*/ 0 h 216069"/>
                  <a:gd name="connsiteX10" fmla="*/ 145513 w 145512"/>
                  <a:gd name="connsiteY10" fmla="*/ 0 h 216069"/>
                  <a:gd name="connsiteX11" fmla="*/ 93109 w 145512"/>
                  <a:gd name="connsiteY11" fmla="*/ 161214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45512" h="216069">
                    <a:moveTo>
                      <a:pt x="93204" y="161121"/>
                    </a:moveTo>
                    <a:cubicBezTo>
                      <a:pt x="80650" y="199492"/>
                      <a:pt x="52118" y="211878"/>
                      <a:pt x="18451" y="216069"/>
                    </a:cubicBezTo>
                    <a:lnTo>
                      <a:pt x="13220" y="189061"/>
                    </a:lnTo>
                    <a:cubicBezTo>
                      <a:pt x="37472" y="185428"/>
                      <a:pt x="53640" y="175277"/>
                      <a:pt x="58871" y="159072"/>
                    </a:cubicBezTo>
                    <a:lnTo>
                      <a:pt x="61914" y="149479"/>
                    </a:lnTo>
                    <a:lnTo>
                      <a:pt x="0" y="0"/>
                    </a:lnTo>
                    <a:lnTo>
                      <a:pt x="36426" y="0"/>
                    </a:lnTo>
                    <a:lnTo>
                      <a:pt x="63056" y="68453"/>
                    </a:lnTo>
                    <a:cubicBezTo>
                      <a:pt x="70379" y="87638"/>
                      <a:pt x="78368" y="114368"/>
                      <a:pt x="78368" y="114368"/>
                    </a:cubicBezTo>
                    <a:lnTo>
                      <a:pt x="111179" y="0"/>
                    </a:lnTo>
                    <a:lnTo>
                      <a:pt x="145513" y="0"/>
                    </a:lnTo>
                    <a:lnTo>
                      <a:pt x="93109" y="161214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59B843D4-00E8-5135-191F-67D38F7B7FE2}"/>
                  </a:ext>
                </a:extLst>
              </p:cNvPr>
              <p:cNvSpPr/>
              <p:nvPr/>
            </p:nvSpPr>
            <p:spPr>
              <a:xfrm>
                <a:off x="6629927" y="3351140"/>
                <a:ext cx="147795" cy="158419"/>
              </a:xfrm>
              <a:custGeom>
                <a:avLst/>
                <a:gdLst>
                  <a:gd name="connsiteX0" fmla="*/ 73898 w 147795"/>
                  <a:gd name="connsiteY0" fmla="*/ 158420 h 158419"/>
                  <a:gd name="connsiteX1" fmla="*/ 0 w 147795"/>
                  <a:gd name="connsiteY1" fmla="*/ 78605 h 158419"/>
                  <a:gd name="connsiteX2" fmla="*/ 73898 w 147795"/>
                  <a:gd name="connsiteY2" fmla="*/ 0 h 158419"/>
                  <a:gd name="connsiteX3" fmla="*/ 147795 w 147795"/>
                  <a:gd name="connsiteY3" fmla="*/ 78605 h 158419"/>
                  <a:gd name="connsiteX4" fmla="*/ 73898 w 147795"/>
                  <a:gd name="connsiteY4" fmla="*/ 158420 h 158419"/>
                  <a:gd name="connsiteX5" fmla="*/ 73898 w 147795"/>
                  <a:gd name="connsiteY5" fmla="*/ 26357 h 158419"/>
                  <a:gd name="connsiteX6" fmla="*/ 34714 w 147795"/>
                  <a:gd name="connsiteY6" fmla="*/ 78605 h 158419"/>
                  <a:gd name="connsiteX7" fmla="*/ 73898 w 147795"/>
                  <a:gd name="connsiteY7" fmla="*/ 132063 h 158419"/>
                  <a:gd name="connsiteX8" fmla="*/ 113081 w 147795"/>
                  <a:gd name="connsiteY8" fmla="*/ 78605 h 158419"/>
                  <a:gd name="connsiteX9" fmla="*/ 73898 w 147795"/>
                  <a:gd name="connsiteY9" fmla="*/ 26357 h 158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7795" h="158419">
                    <a:moveTo>
                      <a:pt x="73898" y="158420"/>
                    </a:moveTo>
                    <a:cubicBezTo>
                      <a:pt x="26725" y="158420"/>
                      <a:pt x="0" y="124799"/>
                      <a:pt x="0" y="78605"/>
                    </a:cubicBezTo>
                    <a:cubicBezTo>
                      <a:pt x="0" y="32410"/>
                      <a:pt x="27581" y="0"/>
                      <a:pt x="73898" y="0"/>
                    </a:cubicBezTo>
                    <a:cubicBezTo>
                      <a:pt x="120214" y="0"/>
                      <a:pt x="147795" y="32410"/>
                      <a:pt x="147795" y="78605"/>
                    </a:cubicBezTo>
                    <a:cubicBezTo>
                      <a:pt x="147795" y="124799"/>
                      <a:pt x="120214" y="158420"/>
                      <a:pt x="73898" y="158420"/>
                    </a:cubicBezTo>
                    <a:close/>
                    <a:moveTo>
                      <a:pt x="73898" y="26357"/>
                    </a:moveTo>
                    <a:cubicBezTo>
                      <a:pt x="47838" y="26357"/>
                      <a:pt x="34714" y="47405"/>
                      <a:pt x="34714" y="78605"/>
                    </a:cubicBezTo>
                    <a:cubicBezTo>
                      <a:pt x="34714" y="109804"/>
                      <a:pt x="48504" y="132063"/>
                      <a:pt x="73898" y="132063"/>
                    </a:cubicBezTo>
                    <a:cubicBezTo>
                      <a:pt x="99291" y="132063"/>
                      <a:pt x="113081" y="109897"/>
                      <a:pt x="113081" y="78605"/>
                    </a:cubicBezTo>
                    <a:cubicBezTo>
                      <a:pt x="113081" y="47312"/>
                      <a:pt x="99005" y="26357"/>
                      <a:pt x="73898" y="26357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30A7A810-007D-F175-9F2D-B3A53943B229}"/>
                  </a:ext>
                </a:extLst>
              </p:cNvPr>
              <p:cNvSpPr/>
              <p:nvPr/>
            </p:nvSpPr>
            <p:spPr>
              <a:xfrm>
                <a:off x="6812911" y="3355331"/>
                <a:ext cx="127252" cy="153949"/>
              </a:xfrm>
              <a:custGeom>
                <a:avLst/>
                <a:gdLst>
                  <a:gd name="connsiteX0" fmla="*/ 99957 w 127252"/>
                  <a:gd name="connsiteY0" fmla="*/ 150038 h 153949"/>
                  <a:gd name="connsiteX1" fmla="*/ 97199 w 127252"/>
                  <a:gd name="connsiteY1" fmla="*/ 132622 h 153949"/>
                  <a:gd name="connsiteX2" fmla="*/ 53069 w 127252"/>
                  <a:gd name="connsiteY2" fmla="*/ 153949 h 153949"/>
                  <a:gd name="connsiteX3" fmla="*/ 0 w 127252"/>
                  <a:gd name="connsiteY3" fmla="*/ 95462 h 153949"/>
                  <a:gd name="connsiteX4" fmla="*/ 0 w 127252"/>
                  <a:gd name="connsiteY4" fmla="*/ 0 h 153949"/>
                  <a:gd name="connsiteX5" fmla="*/ 34048 w 127252"/>
                  <a:gd name="connsiteY5" fmla="*/ 0 h 153949"/>
                  <a:gd name="connsiteX6" fmla="*/ 34048 w 127252"/>
                  <a:gd name="connsiteY6" fmla="*/ 90619 h 153949"/>
                  <a:gd name="connsiteX7" fmla="*/ 60107 w 127252"/>
                  <a:gd name="connsiteY7" fmla="*/ 127220 h 153949"/>
                  <a:gd name="connsiteX8" fmla="*/ 91682 w 127252"/>
                  <a:gd name="connsiteY8" fmla="*/ 108035 h 153949"/>
                  <a:gd name="connsiteX9" fmla="*/ 91682 w 127252"/>
                  <a:gd name="connsiteY9" fmla="*/ 0 h 153949"/>
                  <a:gd name="connsiteX10" fmla="*/ 125731 w 127252"/>
                  <a:gd name="connsiteY10" fmla="*/ 0 h 153949"/>
                  <a:gd name="connsiteX11" fmla="*/ 125731 w 127252"/>
                  <a:gd name="connsiteY11" fmla="*/ 123029 h 153949"/>
                  <a:gd name="connsiteX12" fmla="*/ 127252 w 127252"/>
                  <a:gd name="connsiteY12" fmla="*/ 150038 h 153949"/>
                  <a:gd name="connsiteX13" fmla="*/ 99957 w 127252"/>
                  <a:gd name="connsiteY13" fmla="*/ 150038 h 153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7252" h="153949">
                    <a:moveTo>
                      <a:pt x="99957" y="150038"/>
                    </a:moveTo>
                    <a:lnTo>
                      <a:pt x="97199" y="132622"/>
                    </a:lnTo>
                    <a:cubicBezTo>
                      <a:pt x="86452" y="146126"/>
                      <a:pt x="71425" y="153949"/>
                      <a:pt x="53069" y="153949"/>
                    </a:cubicBezTo>
                    <a:cubicBezTo>
                      <a:pt x="15027" y="153949"/>
                      <a:pt x="0" y="131784"/>
                      <a:pt x="0" y="95462"/>
                    </a:cubicBezTo>
                    <a:lnTo>
                      <a:pt x="0" y="0"/>
                    </a:lnTo>
                    <a:lnTo>
                      <a:pt x="34048" y="0"/>
                    </a:lnTo>
                    <a:lnTo>
                      <a:pt x="34048" y="90619"/>
                    </a:lnTo>
                    <a:cubicBezTo>
                      <a:pt x="34048" y="117069"/>
                      <a:pt x="39850" y="127220"/>
                      <a:pt x="60107" y="127220"/>
                    </a:cubicBezTo>
                    <a:cubicBezTo>
                      <a:pt x="76085" y="127220"/>
                      <a:pt x="86452" y="115485"/>
                      <a:pt x="91682" y="108035"/>
                    </a:cubicBezTo>
                    <a:lnTo>
                      <a:pt x="91682" y="0"/>
                    </a:lnTo>
                    <a:lnTo>
                      <a:pt x="125731" y="0"/>
                    </a:lnTo>
                    <a:lnTo>
                      <a:pt x="125731" y="123029"/>
                    </a:lnTo>
                    <a:cubicBezTo>
                      <a:pt x="125731" y="128151"/>
                      <a:pt x="126967" y="144915"/>
                      <a:pt x="127252" y="150038"/>
                    </a:cubicBezTo>
                    <a:lnTo>
                      <a:pt x="99957" y="150038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FA5C5029-B916-06F3-F720-4137A3776FDD}"/>
                  </a:ext>
                </a:extLst>
              </p:cNvPr>
              <p:cNvSpPr/>
              <p:nvPr/>
            </p:nvSpPr>
            <p:spPr>
              <a:xfrm>
                <a:off x="6980013" y="3351140"/>
                <a:ext cx="93204" cy="154228"/>
              </a:xfrm>
              <a:custGeom>
                <a:avLst/>
                <a:gdLst>
                  <a:gd name="connsiteX0" fmla="*/ 83123 w 93204"/>
                  <a:gd name="connsiteY0" fmla="*/ 37160 h 154228"/>
                  <a:gd name="connsiteX1" fmla="*/ 68381 w 93204"/>
                  <a:gd name="connsiteY1" fmla="*/ 32690 h 154228"/>
                  <a:gd name="connsiteX2" fmla="*/ 35570 w 93204"/>
                  <a:gd name="connsiteY2" fmla="*/ 56066 h 154228"/>
                  <a:gd name="connsiteX3" fmla="*/ 35570 w 93204"/>
                  <a:gd name="connsiteY3" fmla="*/ 154229 h 154228"/>
                  <a:gd name="connsiteX4" fmla="*/ 1521 w 93204"/>
                  <a:gd name="connsiteY4" fmla="*/ 154229 h 154228"/>
                  <a:gd name="connsiteX5" fmla="*/ 1521 w 93204"/>
                  <a:gd name="connsiteY5" fmla="*/ 32410 h 154228"/>
                  <a:gd name="connsiteX6" fmla="*/ 0 w 93204"/>
                  <a:gd name="connsiteY6" fmla="*/ 4191 h 154228"/>
                  <a:gd name="connsiteX7" fmla="*/ 26059 w 93204"/>
                  <a:gd name="connsiteY7" fmla="*/ 4191 h 154228"/>
                  <a:gd name="connsiteX8" fmla="*/ 28817 w 93204"/>
                  <a:gd name="connsiteY8" fmla="*/ 29710 h 154228"/>
                  <a:gd name="connsiteX9" fmla="*/ 77892 w 93204"/>
                  <a:gd name="connsiteY9" fmla="*/ 0 h 154228"/>
                  <a:gd name="connsiteX10" fmla="*/ 93204 w 93204"/>
                  <a:gd name="connsiteY10" fmla="*/ 2421 h 154228"/>
                  <a:gd name="connsiteX11" fmla="*/ 83123 w 93204"/>
                  <a:gd name="connsiteY11" fmla="*/ 37253 h 154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3204" h="154228">
                    <a:moveTo>
                      <a:pt x="83123" y="37160"/>
                    </a:moveTo>
                    <a:cubicBezTo>
                      <a:pt x="78177" y="34180"/>
                      <a:pt x="73898" y="32690"/>
                      <a:pt x="68381" y="32690"/>
                    </a:cubicBezTo>
                    <a:cubicBezTo>
                      <a:pt x="53640" y="32690"/>
                      <a:pt x="44129" y="42934"/>
                      <a:pt x="35570" y="56066"/>
                    </a:cubicBezTo>
                    <a:lnTo>
                      <a:pt x="35570" y="154229"/>
                    </a:lnTo>
                    <a:lnTo>
                      <a:pt x="1521" y="154229"/>
                    </a:lnTo>
                    <a:lnTo>
                      <a:pt x="1521" y="32410"/>
                    </a:lnTo>
                    <a:cubicBezTo>
                      <a:pt x="1521" y="27288"/>
                      <a:pt x="285" y="9313"/>
                      <a:pt x="0" y="4191"/>
                    </a:cubicBezTo>
                    <a:lnTo>
                      <a:pt x="26059" y="4191"/>
                    </a:lnTo>
                    <a:lnTo>
                      <a:pt x="28817" y="29710"/>
                    </a:lnTo>
                    <a:cubicBezTo>
                      <a:pt x="37091" y="14063"/>
                      <a:pt x="51452" y="0"/>
                      <a:pt x="77892" y="0"/>
                    </a:cubicBezTo>
                    <a:cubicBezTo>
                      <a:pt x="83123" y="0"/>
                      <a:pt x="88924" y="931"/>
                      <a:pt x="93204" y="2421"/>
                    </a:cubicBezTo>
                    <a:lnTo>
                      <a:pt x="83123" y="37253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81D0F73F-B746-FB62-330C-998E663F954A}"/>
                  </a:ext>
                </a:extLst>
              </p:cNvPr>
              <p:cNvSpPr/>
              <p:nvPr/>
            </p:nvSpPr>
            <p:spPr>
              <a:xfrm>
                <a:off x="7192956" y="3351140"/>
                <a:ext cx="218744" cy="154321"/>
              </a:xfrm>
              <a:custGeom>
                <a:avLst/>
                <a:gdLst>
                  <a:gd name="connsiteX0" fmla="*/ 184982 w 218744"/>
                  <a:gd name="connsiteY0" fmla="*/ 154229 h 154321"/>
                  <a:gd name="connsiteX1" fmla="*/ 184982 w 218744"/>
                  <a:gd name="connsiteY1" fmla="*/ 67242 h 154321"/>
                  <a:gd name="connsiteX2" fmla="*/ 157972 w 218744"/>
                  <a:gd name="connsiteY2" fmla="*/ 27288 h 154321"/>
                  <a:gd name="connsiteX3" fmla="*/ 126682 w 218744"/>
                  <a:gd name="connsiteY3" fmla="*/ 47405 h 154321"/>
                  <a:gd name="connsiteX4" fmla="*/ 127252 w 218744"/>
                  <a:gd name="connsiteY4" fmla="*/ 57277 h 154321"/>
                  <a:gd name="connsiteX5" fmla="*/ 127252 w 218744"/>
                  <a:gd name="connsiteY5" fmla="*/ 154229 h 154321"/>
                  <a:gd name="connsiteX6" fmla="*/ 93204 w 218744"/>
                  <a:gd name="connsiteY6" fmla="*/ 154229 h 154321"/>
                  <a:gd name="connsiteX7" fmla="*/ 93204 w 218744"/>
                  <a:gd name="connsiteY7" fmla="*/ 67522 h 154321"/>
                  <a:gd name="connsiteX8" fmla="*/ 66194 w 218744"/>
                  <a:gd name="connsiteY8" fmla="*/ 27288 h 154321"/>
                  <a:gd name="connsiteX9" fmla="*/ 35570 w 218744"/>
                  <a:gd name="connsiteY9" fmla="*/ 47405 h 154321"/>
                  <a:gd name="connsiteX10" fmla="*/ 35570 w 218744"/>
                  <a:gd name="connsiteY10" fmla="*/ 154229 h 154321"/>
                  <a:gd name="connsiteX11" fmla="*/ 1522 w 218744"/>
                  <a:gd name="connsiteY11" fmla="*/ 154229 h 154321"/>
                  <a:gd name="connsiteX12" fmla="*/ 1522 w 218744"/>
                  <a:gd name="connsiteY12" fmla="*/ 31200 h 154321"/>
                  <a:gd name="connsiteX13" fmla="*/ 0 w 218744"/>
                  <a:gd name="connsiteY13" fmla="*/ 4191 h 154321"/>
                  <a:gd name="connsiteX14" fmla="*/ 26630 w 218744"/>
                  <a:gd name="connsiteY14" fmla="*/ 4191 h 154321"/>
                  <a:gd name="connsiteX15" fmla="*/ 29958 w 218744"/>
                  <a:gd name="connsiteY15" fmla="*/ 22818 h 154321"/>
                  <a:gd name="connsiteX16" fmla="*/ 72281 w 218744"/>
                  <a:gd name="connsiteY16" fmla="*/ 0 h 154321"/>
                  <a:gd name="connsiteX17" fmla="*/ 118217 w 218744"/>
                  <a:gd name="connsiteY17" fmla="*/ 24028 h 154321"/>
                  <a:gd name="connsiteX18" fmla="*/ 164154 w 218744"/>
                  <a:gd name="connsiteY18" fmla="*/ 0 h 154321"/>
                  <a:gd name="connsiteX19" fmla="*/ 218745 w 218744"/>
                  <a:gd name="connsiteY19" fmla="*/ 68453 h 154321"/>
                  <a:gd name="connsiteX20" fmla="*/ 218745 w 218744"/>
                  <a:gd name="connsiteY20" fmla="*/ 154322 h 154321"/>
                  <a:gd name="connsiteX21" fmla="*/ 184697 w 218744"/>
                  <a:gd name="connsiteY21" fmla="*/ 154322 h 1543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18744" h="154321">
                    <a:moveTo>
                      <a:pt x="184982" y="154229"/>
                    </a:moveTo>
                    <a:lnTo>
                      <a:pt x="184982" y="67242"/>
                    </a:lnTo>
                    <a:cubicBezTo>
                      <a:pt x="184982" y="42655"/>
                      <a:pt x="179180" y="27288"/>
                      <a:pt x="157972" y="27288"/>
                    </a:cubicBezTo>
                    <a:cubicBezTo>
                      <a:pt x="144181" y="27288"/>
                      <a:pt x="133719" y="37160"/>
                      <a:pt x="126682" y="47405"/>
                    </a:cubicBezTo>
                    <a:cubicBezTo>
                      <a:pt x="126967" y="50106"/>
                      <a:pt x="127252" y="54297"/>
                      <a:pt x="127252" y="57277"/>
                    </a:cubicBezTo>
                    <a:lnTo>
                      <a:pt x="127252" y="154229"/>
                    </a:lnTo>
                    <a:lnTo>
                      <a:pt x="93204" y="154229"/>
                    </a:lnTo>
                    <a:lnTo>
                      <a:pt x="93204" y="67522"/>
                    </a:lnTo>
                    <a:cubicBezTo>
                      <a:pt x="93204" y="41724"/>
                      <a:pt x="88639" y="27288"/>
                      <a:pt x="66194" y="27288"/>
                    </a:cubicBezTo>
                    <a:cubicBezTo>
                      <a:pt x="53355" y="27288"/>
                      <a:pt x="42322" y="38092"/>
                      <a:pt x="35570" y="47405"/>
                    </a:cubicBezTo>
                    <a:lnTo>
                      <a:pt x="35570" y="154229"/>
                    </a:lnTo>
                    <a:lnTo>
                      <a:pt x="1522" y="154229"/>
                    </a:lnTo>
                    <a:lnTo>
                      <a:pt x="1522" y="31200"/>
                    </a:lnTo>
                    <a:cubicBezTo>
                      <a:pt x="1522" y="26077"/>
                      <a:pt x="285" y="9313"/>
                      <a:pt x="0" y="4191"/>
                    </a:cubicBezTo>
                    <a:lnTo>
                      <a:pt x="26630" y="4191"/>
                    </a:lnTo>
                    <a:lnTo>
                      <a:pt x="29958" y="22818"/>
                    </a:lnTo>
                    <a:cubicBezTo>
                      <a:pt x="40991" y="9872"/>
                      <a:pt x="55067" y="0"/>
                      <a:pt x="72281" y="0"/>
                    </a:cubicBezTo>
                    <a:cubicBezTo>
                      <a:pt x="96153" y="0"/>
                      <a:pt x="109087" y="9034"/>
                      <a:pt x="118217" y="24028"/>
                    </a:cubicBezTo>
                    <a:cubicBezTo>
                      <a:pt x="128013" y="11083"/>
                      <a:pt x="142755" y="0"/>
                      <a:pt x="164154" y="0"/>
                    </a:cubicBezTo>
                    <a:cubicBezTo>
                      <a:pt x="202481" y="0"/>
                      <a:pt x="218745" y="20676"/>
                      <a:pt x="218745" y="68453"/>
                    </a:cubicBezTo>
                    <a:lnTo>
                      <a:pt x="218745" y="154322"/>
                    </a:lnTo>
                    <a:lnTo>
                      <a:pt x="184697" y="15432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DC3B1801-1CB4-02A9-C876-0FDD68C66BC5}"/>
                  </a:ext>
                </a:extLst>
              </p:cNvPr>
              <p:cNvSpPr/>
              <p:nvPr/>
            </p:nvSpPr>
            <p:spPr>
              <a:xfrm>
                <a:off x="7454879" y="3289300"/>
                <a:ext cx="36425" cy="216069"/>
              </a:xfrm>
              <a:custGeom>
                <a:avLst/>
                <a:gdLst>
                  <a:gd name="connsiteX0" fmla="*/ 0 w 36425"/>
                  <a:gd name="connsiteY0" fmla="*/ 32969 h 216069"/>
                  <a:gd name="connsiteX1" fmla="*/ 0 w 36425"/>
                  <a:gd name="connsiteY1" fmla="*/ 0 h 216069"/>
                  <a:gd name="connsiteX2" fmla="*/ 36426 w 36425"/>
                  <a:gd name="connsiteY2" fmla="*/ 0 h 216069"/>
                  <a:gd name="connsiteX3" fmla="*/ 36426 w 36425"/>
                  <a:gd name="connsiteY3" fmla="*/ 32969 h 216069"/>
                  <a:gd name="connsiteX4" fmla="*/ 0 w 36425"/>
                  <a:gd name="connsiteY4" fmla="*/ 32969 h 216069"/>
                  <a:gd name="connsiteX5" fmla="*/ 1236 w 36425"/>
                  <a:gd name="connsiteY5" fmla="*/ 216069 h 216069"/>
                  <a:gd name="connsiteX6" fmla="*/ 1236 w 36425"/>
                  <a:gd name="connsiteY6" fmla="*/ 66032 h 216069"/>
                  <a:gd name="connsiteX7" fmla="*/ 35284 w 36425"/>
                  <a:gd name="connsiteY7" fmla="*/ 66032 h 216069"/>
                  <a:gd name="connsiteX8" fmla="*/ 35284 w 36425"/>
                  <a:gd name="connsiteY8" fmla="*/ 216069 h 216069"/>
                  <a:gd name="connsiteX9" fmla="*/ 1236 w 36425"/>
                  <a:gd name="connsiteY9" fmla="*/ 216069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425" h="216069">
                    <a:moveTo>
                      <a:pt x="0" y="32969"/>
                    </a:moveTo>
                    <a:lnTo>
                      <a:pt x="0" y="0"/>
                    </a:lnTo>
                    <a:lnTo>
                      <a:pt x="36426" y="0"/>
                    </a:lnTo>
                    <a:lnTo>
                      <a:pt x="36426" y="32969"/>
                    </a:lnTo>
                    <a:lnTo>
                      <a:pt x="0" y="32969"/>
                    </a:lnTo>
                    <a:close/>
                    <a:moveTo>
                      <a:pt x="1236" y="216069"/>
                    </a:moveTo>
                    <a:lnTo>
                      <a:pt x="1236" y="66032"/>
                    </a:lnTo>
                    <a:lnTo>
                      <a:pt x="35284" y="66032"/>
                    </a:lnTo>
                    <a:lnTo>
                      <a:pt x="35284" y="216069"/>
                    </a:lnTo>
                    <a:lnTo>
                      <a:pt x="1236" y="21606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7E8479D0-DE74-D052-30B8-F1832BD63F7C}"/>
                  </a:ext>
                </a:extLst>
              </p:cNvPr>
              <p:cNvSpPr/>
              <p:nvPr/>
            </p:nvSpPr>
            <p:spPr>
              <a:xfrm>
                <a:off x="7520502" y="3351326"/>
                <a:ext cx="120689" cy="157954"/>
              </a:xfrm>
              <a:custGeom>
                <a:avLst/>
                <a:gdLst>
                  <a:gd name="connsiteX0" fmla="*/ 61914 w 120689"/>
                  <a:gd name="connsiteY0" fmla="*/ 157954 h 157954"/>
                  <a:gd name="connsiteX1" fmla="*/ 0 w 120689"/>
                  <a:gd name="connsiteY1" fmla="*/ 139048 h 157954"/>
                  <a:gd name="connsiteX2" fmla="*/ 15598 w 120689"/>
                  <a:gd name="connsiteY2" fmla="*/ 115299 h 157954"/>
                  <a:gd name="connsiteX3" fmla="*/ 60678 w 120689"/>
                  <a:gd name="connsiteY3" fmla="*/ 131784 h 157954"/>
                  <a:gd name="connsiteX4" fmla="*/ 85786 w 120689"/>
                  <a:gd name="connsiteY4" fmla="*/ 115020 h 157954"/>
                  <a:gd name="connsiteX5" fmla="*/ 55732 w 120689"/>
                  <a:gd name="connsiteY5" fmla="*/ 91271 h 157954"/>
                  <a:gd name="connsiteX6" fmla="*/ 6372 w 120689"/>
                  <a:gd name="connsiteY6" fmla="*/ 44145 h 157954"/>
                  <a:gd name="connsiteX7" fmla="*/ 64577 w 120689"/>
                  <a:gd name="connsiteY7" fmla="*/ 0 h 157954"/>
                  <a:gd name="connsiteX8" fmla="*/ 118788 w 120689"/>
                  <a:gd name="connsiteY8" fmla="*/ 16205 h 157954"/>
                  <a:gd name="connsiteX9" fmla="*/ 104427 w 120689"/>
                  <a:gd name="connsiteY9" fmla="*/ 39302 h 157954"/>
                  <a:gd name="connsiteX10" fmla="*/ 65528 w 120689"/>
                  <a:gd name="connsiteY10" fmla="*/ 26077 h 157954"/>
                  <a:gd name="connsiteX11" fmla="*/ 41276 w 120689"/>
                  <a:gd name="connsiteY11" fmla="*/ 41724 h 157954"/>
                  <a:gd name="connsiteX12" fmla="*/ 75895 w 120689"/>
                  <a:gd name="connsiteY12" fmla="*/ 64821 h 157954"/>
                  <a:gd name="connsiteX13" fmla="*/ 120690 w 120689"/>
                  <a:gd name="connsiteY13" fmla="*/ 113716 h 157954"/>
                  <a:gd name="connsiteX14" fmla="*/ 61819 w 120689"/>
                  <a:gd name="connsiteY14" fmla="*/ 157861 h 157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0689" h="157954">
                    <a:moveTo>
                      <a:pt x="61914" y="157954"/>
                    </a:moveTo>
                    <a:cubicBezTo>
                      <a:pt x="33097" y="157954"/>
                      <a:pt x="16263" y="149572"/>
                      <a:pt x="0" y="139048"/>
                    </a:cubicBezTo>
                    <a:lnTo>
                      <a:pt x="15598" y="115299"/>
                    </a:lnTo>
                    <a:cubicBezTo>
                      <a:pt x="28817" y="124612"/>
                      <a:pt x="44129" y="131784"/>
                      <a:pt x="60678" y="131784"/>
                    </a:cubicBezTo>
                    <a:cubicBezTo>
                      <a:pt x="77226" y="131784"/>
                      <a:pt x="85786" y="124612"/>
                      <a:pt x="85786" y="115020"/>
                    </a:cubicBezTo>
                    <a:cubicBezTo>
                      <a:pt x="85786" y="101795"/>
                      <a:pt x="76941" y="96672"/>
                      <a:pt x="55732" y="91271"/>
                    </a:cubicBezTo>
                    <a:cubicBezTo>
                      <a:pt x="32146" y="85310"/>
                      <a:pt x="6372" y="73855"/>
                      <a:pt x="6372" y="44145"/>
                    </a:cubicBezTo>
                    <a:cubicBezTo>
                      <a:pt x="6372" y="16578"/>
                      <a:pt x="30244" y="0"/>
                      <a:pt x="64577" y="0"/>
                    </a:cubicBezTo>
                    <a:cubicBezTo>
                      <a:pt x="86356" y="0"/>
                      <a:pt x="101669" y="4191"/>
                      <a:pt x="118788" y="16205"/>
                    </a:cubicBezTo>
                    <a:lnTo>
                      <a:pt x="104427" y="39302"/>
                    </a:lnTo>
                    <a:cubicBezTo>
                      <a:pt x="91207" y="29430"/>
                      <a:pt x="74659" y="26077"/>
                      <a:pt x="65528" y="26077"/>
                    </a:cubicBezTo>
                    <a:cubicBezTo>
                      <a:pt x="48029" y="26077"/>
                      <a:pt x="41276" y="32410"/>
                      <a:pt x="41276" y="41724"/>
                    </a:cubicBezTo>
                    <a:cubicBezTo>
                      <a:pt x="41276" y="54669"/>
                      <a:pt x="52594" y="58488"/>
                      <a:pt x="75895" y="64821"/>
                    </a:cubicBezTo>
                    <a:cubicBezTo>
                      <a:pt x="95487" y="69943"/>
                      <a:pt x="120690" y="80095"/>
                      <a:pt x="120690" y="113716"/>
                    </a:cubicBezTo>
                    <a:cubicBezTo>
                      <a:pt x="120690" y="144915"/>
                      <a:pt x="90922" y="157861"/>
                      <a:pt x="61819" y="157861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13B1089A-9F88-A59A-742C-2E25B1ACE0CD}"/>
                  </a:ext>
                </a:extLst>
              </p:cNvPr>
              <p:cNvSpPr/>
              <p:nvPr/>
            </p:nvSpPr>
            <p:spPr>
              <a:xfrm>
                <a:off x="7658502" y="3351326"/>
                <a:ext cx="120689" cy="157954"/>
              </a:xfrm>
              <a:custGeom>
                <a:avLst/>
                <a:gdLst>
                  <a:gd name="connsiteX0" fmla="*/ 61914 w 120689"/>
                  <a:gd name="connsiteY0" fmla="*/ 157954 h 157954"/>
                  <a:gd name="connsiteX1" fmla="*/ 0 w 120689"/>
                  <a:gd name="connsiteY1" fmla="*/ 139048 h 157954"/>
                  <a:gd name="connsiteX2" fmla="*/ 15597 w 120689"/>
                  <a:gd name="connsiteY2" fmla="*/ 115299 h 157954"/>
                  <a:gd name="connsiteX3" fmla="*/ 60678 w 120689"/>
                  <a:gd name="connsiteY3" fmla="*/ 131784 h 157954"/>
                  <a:gd name="connsiteX4" fmla="*/ 85786 w 120689"/>
                  <a:gd name="connsiteY4" fmla="*/ 115020 h 157954"/>
                  <a:gd name="connsiteX5" fmla="*/ 55732 w 120689"/>
                  <a:gd name="connsiteY5" fmla="*/ 91271 h 157954"/>
                  <a:gd name="connsiteX6" fmla="*/ 6372 w 120689"/>
                  <a:gd name="connsiteY6" fmla="*/ 44145 h 157954"/>
                  <a:gd name="connsiteX7" fmla="*/ 64577 w 120689"/>
                  <a:gd name="connsiteY7" fmla="*/ 0 h 157954"/>
                  <a:gd name="connsiteX8" fmla="*/ 118788 w 120689"/>
                  <a:gd name="connsiteY8" fmla="*/ 16205 h 157954"/>
                  <a:gd name="connsiteX9" fmla="*/ 104427 w 120689"/>
                  <a:gd name="connsiteY9" fmla="*/ 39302 h 157954"/>
                  <a:gd name="connsiteX10" fmla="*/ 65528 w 120689"/>
                  <a:gd name="connsiteY10" fmla="*/ 26077 h 157954"/>
                  <a:gd name="connsiteX11" fmla="*/ 41276 w 120689"/>
                  <a:gd name="connsiteY11" fmla="*/ 41724 h 157954"/>
                  <a:gd name="connsiteX12" fmla="*/ 75895 w 120689"/>
                  <a:gd name="connsiteY12" fmla="*/ 64821 h 157954"/>
                  <a:gd name="connsiteX13" fmla="*/ 120690 w 120689"/>
                  <a:gd name="connsiteY13" fmla="*/ 113716 h 157954"/>
                  <a:gd name="connsiteX14" fmla="*/ 61819 w 120689"/>
                  <a:gd name="connsiteY14" fmla="*/ 157861 h 157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0689" h="157954">
                    <a:moveTo>
                      <a:pt x="61914" y="157954"/>
                    </a:moveTo>
                    <a:cubicBezTo>
                      <a:pt x="33097" y="157954"/>
                      <a:pt x="16263" y="149572"/>
                      <a:pt x="0" y="139048"/>
                    </a:cubicBezTo>
                    <a:lnTo>
                      <a:pt x="15597" y="115299"/>
                    </a:lnTo>
                    <a:cubicBezTo>
                      <a:pt x="28817" y="124612"/>
                      <a:pt x="44129" y="131784"/>
                      <a:pt x="60678" y="131784"/>
                    </a:cubicBezTo>
                    <a:cubicBezTo>
                      <a:pt x="77226" y="131784"/>
                      <a:pt x="85786" y="124612"/>
                      <a:pt x="85786" y="115020"/>
                    </a:cubicBezTo>
                    <a:cubicBezTo>
                      <a:pt x="85786" y="101795"/>
                      <a:pt x="76941" y="96672"/>
                      <a:pt x="55732" y="91271"/>
                    </a:cubicBezTo>
                    <a:cubicBezTo>
                      <a:pt x="32146" y="85310"/>
                      <a:pt x="6372" y="73855"/>
                      <a:pt x="6372" y="44145"/>
                    </a:cubicBezTo>
                    <a:cubicBezTo>
                      <a:pt x="6372" y="16578"/>
                      <a:pt x="30244" y="0"/>
                      <a:pt x="64577" y="0"/>
                    </a:cubicBezTo>
                    <a:cubicBezTo>
                      <a:pt x="86356" y="0"/>
                      <a:pt x="101669" y="4191"/>
                      <a:pt x="118788" y="16205"/>
                    </a:cubicBezTo>
                    <a:lnTo>
                      <a:pt x="104427" y="39302"/>
                    </a:lnTo>
                    <a:cubicBezTo>
                      <a:pt x="91207" y="29430"/>
                      <a:pt x="74659" y="26077"/>
                      <a:pt x="65528" y="26077"/>
                    </a:cubicBezTo>
                    <a:cubicBezTo>
                      <a:pt x="48029" y="26077"/>
                      <a:pt x="41276" y="32410"/>
                      <a:pt x="41276" y="41724"/>
                    </a:cubicBezTo>
                    <a:cubicBezTo>
                      <a:pt x="41276" y="54669"/>
                      <a:pt x="52594" y="58488"/>
                      <a:pt x="75895" y="64821"/>
                    </a:cubicBezTo>
                    <a:cubicBezTo>
                      <a:pt x="95487" y="69943"/>
                      <a:pt x="120690" y="80095"/>
                      <a:pt x="120690" y="113716"/>
                    </a:cubicBezTo>
                    <a:cubicBezTo>
                      <a:pt x="120690" y="144915"/>
                      <a:pt x="90922" y="157861"/>
                      <a:pt x="61819" y="157861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D445172E-8231-445A-4A88-B5E4F216E7BA}"/>
                  </a:ext>
                </a:extLst>
              </p:cNvPr>
              <p:cNvSpPr/>
              <p:nvPr/>
            </p:nvSpPr>
            <p:spPr>
              <a:xfrm>
                <a:off x="7812954" y="3289300"/>
                <a:ext cx="36425" cy="216069"/>
              </a:xfrm>
              <a:custGeom>
                <a:avLst/>
                <a:gdLst>
                  <a:gd name="connsiteX0" fmla="*/ 0 w 36425"/>
                  <a:gd name="connsiteY0" fmla="*/ 32969 h 216069"/>
                  <a:gd name="connsiteX1" fmla="*/ 0 w 36425"/>
                  <a:gd name="connsiteY1" fmla="*/ 0 h 216069"/>
                  <a:gd name="connsiteX2" fmla="*/ 36426 w 36425"/>
                  <a:gd name="connsiteY2" fmla="*/ 0 h 216069"/>
                  <a:gd name="connsiteX3" fmla="*/ 36426 w 36425"/>
                  <a:gd name="connsiteY3" fmla="*/ 32969 h 216069"/>
                  <a:gd name="connsiteX4" fmla="*/ 0 w 36425"/>
                  <a:gd name="connsiteY4" fmla="*/ 32969 h 216069"/>
                  <a:gd name="connsiteX5" fmla="*/ 1236 w 36425"/>
                  <a:gd name="connsiteY5" fmla="*/ 216069 h 216069"/>
                  <a:gd name="connsiteX6" fmla="*/ 1236 w 36425"/>
                  <a:gd name="connsiteY6" fmla="*/ 66032 h 216069"/>
                  <a:gd name="connsiteX7" fmla="*/ 35284 w 36425"/>
                  <a:gd name="connsiteY7" fmla="*/ 66032 h 216069"/>
                  <a:gd name="connsiteX8" fmla="*/ 35284 w 36425"/>
                  <a:gd name="connsiteY8" fmla="*/ 216069 h 216069"/>
                  <a:gd name="connsiteX9" fmla="*/ 1236 w 36425"/>
                  <a:gd name="connsiteY9" fmla="*/ 216069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425" h="216069">
                    <a:moveTo>
                      <a:pt x="0" y="32969"/>
                    </a:moveTo>
                    <a:lnTo>
                      <a:pt x="0" y="0"/>
                    </a:lnTo>
                    <a:lnTo>
                      <a:pt x="36426" y="0"/>
                    </a:lnTo>
                    <a:lnTo>
                      <a:pt x="36426" y="32969"/>
                    </a:lnTo>
                    <a:lnTo>
                      <a:pt x="0" y="32969"/>
                    </a:lnTo>
                    <a:close/>
                    <a:moveTo>
                      <a:pt x="1236" y="216069"/>
                    </a:moveTo>
                    <a:lnTo>
                      <a:pt x="1236" y="66032"/>
                    </a:lnTo>
                    <a:lnTo>
                      <a:pt x="35284" y="66032"/>
                    </a:lnTo>
                    <a:lnTo>
                      <a:pt x="35284" y="216069"/>
                    </a:lnTo>
                    <a:lnTo>
                      <a:pt x="1236" y="21606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1E31C2C6-581C-2149-75D1-BB190E11DDBC}"/>
                  </a:ext>
                </a:extLst>
              </p:cNvPr>
              <p:cNvSpPr/>
              <p:nvPr/>
            </p:nvSpPr>
            <p:spPr>
              <a:xfrm>
                <a:off x="7884664" y="3351140"/>
                <a:ext cx="147795" cy="158419"/>
              </a:xfrm>
              <a:custGeom>
                <a:avLst/>
                <a:gdLst>
                  <a:gd name="connsiteX0" fmla="*/ 73898 w 147795"/>
                  <a:gd name="connsiteY0" fmla="*/ 158420 h 158419"/>
                  <a:gd name="connsiteX1" fmla="*/ 0 w 147795"/>
                  <a:gd name="connsiteY1" fmla="*/ 78605 h 158419"/>
                  <a:gd name="connsiteX2" fmla="*/ 73898 w 147795"/>
                  <a:gd name="connsiteY2" fmla="*/ 0 h 158419"/>
                  <a:gd name="connsiteX3" fmla="*/ 147795 w 147795"/>
                  <a:gd name="connsiteY3" fmla="*/ 78605 h 158419"/>
                  <a:gd name="connsiteX4" fmla="*/ 73898 w 147795"/>
                  <a:gd name="connsiteY4" fmla="*/ 158420 h 158419"/>
                  <a:gd name="connsiteX5" fmla="*/ 73898 w 147795"/>
                  <a:gd name="connsiteY5" fmla="*/ 26357 h 158419"/>
                  <a:gd name="connsiteX6" fmla="*/ 34714 w 147795"/>
                  <a:gd name="connsiteY6" fmla="*/ 78605 h 158419"/>
                  <a:gd name="connsiteX7" fmla="*/ 73898 w 147795"/>
                  <a:gd name="connsiteY7" fmla="*/ 132063 h 158419"/>
                  <a:gd name="connsiteX8" fmla="*/ 113081 w 147795"/>
                  <a:gd name="connsiteY8" fmla="*/ 78605 h 158419"/>
                  <a:gd name="connsiteX9" fmla="*/ 73898 w 147795"/>
                  <a:gd name="connsiteY9" fmla="*/ 26357 h 158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7795" h="158419">
                    <a:moveTo>
                      <a:pt x="73898" y="158420"/>
                    </a:moveTo>
                    <a:cubicBezTo>
                      <a:pt x="26725" y="158420"/>
                      <a:pt x="0" y="124799"/>
                      <a:pt x="0" y="78605"/>
                    </a:cubicBezTo>
                    <a:cubicBezTo>
                      <a:pt x="0" y="32410"/>
                      <a:pt x="27581" y="0"/>
                      <a:pt x="73898" y="0"/>
                    </a:cubicBezTo>
                    <a:cubicBezTo>
                      <a:pt x="120214" y="0"/>
                      <a:pt x="147795" y="32410"/>
                      <a:pt x="147795" y="78605"/>
                    </a:cubicBezTo>
                    <a:cubicBezTo>
                      <a:pt x="147795" y="124799"/>
                      <a:pt x="120214" y="158420"/>
                      <a:pt x="73898" y="158420"/>
                    </a:cubicBezTo>
                    <a:close/>
                    <a:moveTo>
                      <a:pt x="73898" y="26357"/>
                    </a:moveTo>
                    <a:cubicBezTo>
                      <a:pt x="47838" y="26357"/>
                      <a:pt x="34714" y="47405"/>
                      <a:pt x="34714" y="78605"/>
                    </a:cubicBezTo>
                    <a:cubicBezTo>
                      <a:pt x="34714" y="109804"/>
                      <a:pt x="48504" y="132063"/>
                      <a:pt x="73898" y="132063"/>
                    </a:cubicBezTo>
                    <a:cubicBezTo>
                      <a:pt x="99291" y="132063"/>
                      <a:pt x="113081" y="109897"/>
                      <a:pt x="113081" y="78605"/>
                    </a:cubicBezTo>
                    <a:cubicBezTo>
                      <a:pt x="113081" y="47312"/>
                      <a:pt x="99006" y="26357"/>
                      <a:pt x="73898" y="26357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BC09C183-F5A8-636E-B18A-A7CAD3E69435}"/>
                  </a:ext>
                </a:extLst>
              </p:cNvPr>
              <p:cNvSpPr/>
              <p:nvPr/>
            </p:nvSpPr>
            <p:spPr>
              <a:xfrm>
                <a:off x="8066222" y="3351140"/>
                <a:ext cx="130105" cy="154228"/>
              </a:xfrm>
              <a:custGeom>
                <a:avLst/>
                <a:gdLst>
                  <a:gd name="connsiteX0" fmla="*/ 96248 w 130105"/>
                  <a:gd name="connsiteY0" fmla="*/ 154229 h 154228"/>
                  <a:gd name="connsiteX1" fmla="*/ 96248 w 130105"/>
                  <a:gd name="connsiteY1" fmla="*/ 67242 h 154228"/>
                  <a:gd name="connsiteX2" fmla="*/ 67716 w 130105"/>
                  <a:gd name="connsiteY2" fmla="*/ 27288 h 154228"/>
                  <a:gd name="connsiteX3" fmla="*/ 35570 w 130105"/>
                  <a:gd name="connsiteY3" fmla="*/ 47684 h 154228"/>
                  <a:gd name="connsiteX4" fmla="*/ 35570 w 130105"/>
                  <a:gd name="connsiteY4" fmla="*/ 154229 h 154228"/>
                  <a:gd name="connsiteX5" fmla="*/ 1522 w 130105"/>
                  <a:gd name="connsiteY5" fmla="*/ 154229 h 154228"/>
                  <a:gd name="connsiteX6" fmla="*/ 1522 w 130105"/>
                  <a:gd name="connsiteY6" fmla="*/ 31200 h 154228"/>
                  <a:gd name="connsiteX7" fmla="*/ 0 w 130105"/>
                  <a:gd name="connsiteY7" fmla="*/ 4191 h 154228"/>
                  <a:gd name="connsiteX8" fmla="*/ 26630 w 130105"/>
                  <a:gd name="connsiteY8" fmla="*/ 4191 h 154228"/>
                  <a:gd name="connsiteX9" fmla="*/ 29958 w 130105"/>
                  <a:gd name="connsiteY9" fmla="*/ 23376 h 154228"/>
                  <a:gd name="connsiteX10" fmla="*/ 75895 w 130105"/>
                  <a:gd name="connsiteY10" fmla="*/ 0 h 154228"/>
                  <a:gd name="connsiteX11" fmla="*/ 130105 w 130105"/>
                  <a:gd name="connsiteY11" fmla="*/ 69291 h 154228"/>
                  <a:gd name="connsiteX12" fmla="*/ 130105 w 130105"/>
                  <a:gd name="connsiteY12" fmla="*/ 154229 h 154228"/>
                  <a:gd name="connsiteX13" fmla="*/ 96057 w 130105"/>
                  <a:gd name="connsiteY13" fmla="*/ 154229 h 154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0105" h="154228">
                    <a:moveTo>
                      <a:pt x="96248" y="154229"/>
                    </a:moveTo>
                    <a:lnTo>
                      <a:pt x="96248" y="67242"/>
                    </a:lnTo>
                    <a:cubicBezTo>
                      <a:pt x="96248" y="42934"/>
                      <a:pt x="91017" y="27288"/>
                      <a:pt x="67716" y="27288"/>
                    </a:cubicBezTo>
                    <a:cubicBezTo>
                      <a:pt x="53925" y="27288"/>
                      <a:pt x="43178" y="37533"/>
                      <a:pt x="35570" y="47684"/>
                    </a:cubicBezTo>
                    <a:lnTo>
                      <a:pt x="35570" y="154229"/>
                    </a:lnTo>
                    <a:lnTo>
                      <a:pt x="1522" y="154229"/>
                    </a:lnTo>
                    <a:lnTo>
                      <a:pt x="1522" y="31200"/>
                    </a:lnTo>
                    <a:cubicBezTo>
                      <a:pt x="1522" y="26077"/>
                      <a:pt x="285" y="9313"/>
                      <a:pt x="0" y="4191"/>
                    </a:cubicBezTo>
                    <a:lnTo>
                      <a:pt x="26630" y="4191"/>
                    </a:lnTo>
                    <a:lnTo>
                      <a:pt x="29958" y="23376"/>
                    </a:lnTo>
                    <a:cubicBezTo>
                      <a:pt x="39184" y="10803"/>
                      <a:pt x="54781" y="0"/>
                      <a:pt x="75895" y="0"/>
                    </a:cubicBezTo>
                    <a:cubicBezTo>
                      <a:pt x="115459" y="0"/>
                      <a:pt x="130105" y="21048"/>
                      <a:pt x="130105" y="69291"/>
                    </a:cubicBezTo>
                    <a:lnTo>
                      <a:pt x="130105" y="154229"/>
                    </a:lnTo>
                    <a:lnTo>
                      <a:pt x="96057" y="15422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816523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Man and Bi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BE83AA1A-71EF-9FB5-1CF9-F477E3FB82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1406539"/>
            <a:ext cx="12192000" cy="5451462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71DCE909-52C0-5682-97AF-DF551C876A37}"/>
              </a:ext>
            </a:extLst>
          </p:cNvPr>
          <p:cNvSpPr/>
          <p:nvPr userDrawn="1"/>
        </p:nvSpPr>
        <p:spPr>
          <a:xfrm>
            <a:off x="0" y="6210000"/>
            <a:ext cx="12192000" cy="64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0"/>
                </a:schemeClr>
              </a:gs>
              <a:gs pos="0">
                <a:schemeClr val="tx1">
                  <a:alpha val="4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AD32190-FB3F-4D19-D923-9E4095383B96}"/>
              </a:ext>
            </a:extLst>
          </p:cNvPr>
          <p:cNvSpPr/>
          <p:nvPr userDrawn="1"/>
        </p:nvSpPr>
        <p:spPr>
          <a:xfrm>
            <a:off x="0" y="3713992"/>
            <a:ext cx="12192000" cy="172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0"/>
                </a:schemeClr>
              </a:gs>
              <a:gs pos="0">
                <a:schemeClr val="tx1">
                  <a:alpha val="0"/>
                </a:schemeClr>
              </a:gs>
              <a:gs pos="50000">
                <a:schemeClr val="tx1">
                  <a:alpha val="1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641DD1-7679-677C-E5F7-106CA2181E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3678" y="2276475"/>
            <a:ext cx="10801350" cy="2305050"/>
          </a:xfrm>
          <a:noFill/>
        </p:spPr>
        <p:txBody>
          <a:bodyPr anchor="b" anchorCtr="0">
            <a:noAutofit/>
          </a:bodyPr>
          <a:lstStyle>
            <a:lvl1pPr algn="l"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DK" dirty="0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D6AF788A-E08C-BD2E-6C5D-C8C5954A02D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7162" y="53134"/>
            <a:ext cx="1897200" cy="1044114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BB33BBA0-4572-0EFB-9D24-1C221E3044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2914" y="4972430"/>
            <a:ext cx="7632700" cy="307777"/>
          </a:xfrm>
        </p:spPr>
        <p:txBody>
          <a:bodyPr anchor="t" anchorCtr="0">
            <a:sp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DK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8DDA069-1327-124F-225A-A74D981CE0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98761"/>
            <a:ext cx="12192000" cy="307777"/>
          </a:xfrm>
          <a:prstGeom prst="rect">
            <a:avLst/>
          </a:prstGeom>
        </p:spPr>
      </p:pic>
      <p:grpSp>
        <p:nvGrpSpPr>
          <p:cNvPr id="3" name="Graphic 17">
            <a:extLst>
              <a:ext uri="{FF2B5EF4-FFF2-40B4-BE49-F238E27FC236}">
                <a16:creationId xmlns:a16="http://schemas.microsoft.com/office/drawing/2014/main" id="{0ABE9E66-B085-5980-D6AA-5097F6321D70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9103088" y="6458998"/>
            <a:ext cx="2646000" cy="177687"/>
            <a:chOff x="3994150" y="3289300"/>
            <a:chExt cx="4202178" cy="282193"/>
          </a:xfrm>
          <a:solidFill>
            <a:schemeClr val="bg1"/>
          </a:solidFill>
        </p:grpSpPr>
        <p:grpSp>
          <p:nvGrpSpPr>
            <p:cNvPr id="4" name="Graphic 17">
              <a:extLst>
                <a:ext uri="{FF2B5EF4-FFF2-40B4-BE49-F238E27FC236}">
                  <a16:creationId xmlns:a16="http://schemas.microsoft.com/office/drawing/2014/main" id="{64CE8E5E-21D2-8A43-68C7-ECF37B2A79BF}"/>
                </a:ext>
              </a:extLst>
            </p:cNvPr>
            <p:cNvGrpSpPr/>
            <p:nvPr/>
          </p:nvGrpSpPr>
          <p:grpSpPr>
            <a:xfrm>
              <a:off x="3994150" y="3289300"/>
              <a:ext cx="2355593" cy="276140"/>
              <a:chOff x="3994150" y="3289300"/>
              <a:chExt cx="2355593" cy="276140"/>
            </a:xfrm>
            <a:grpFill/>
          </p:grpSpPr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9380413A-F693-C78D-153A-3F3DB27EE46B}"/>
                  </a:ext>
                </a:extLst>
              </p:cNvPr>
              <p:cNvSpPr/>
              <p:nvPr/>
            </p:nvSpPr>
            <p:spPr>
              <a:xfrm>
                <a:off x="3994150" y="3293770"/>
                <a:ext cx="153596" cy="211598"/>
              </a:xfrm>
              <a:custGeom>
                <a:avLst/>
                <a:gdLst>
                  <a:gd name="connsiteX0" fmla="*/ 86452 w 153596"/>
                  <a:gd name="connsiteY0" fmla="*/ 16857 h 211598"/>
                  <a:gd name="connsiteX1" fmla="*/ 86452 w 153596"/>
                  <a:gd name="connsiteY1" fmla="*/ 211599 h 211598"/>
                  <a:gd name="connsiteX2" fmla="*/ 67145 w 153596"/>
                  <a:gd name="connsiteY2" fmla="*/ 211599 h 211598"/>
                  <a:gd name="connsiteX3" fmla="*/ 67145 w 153596"/>
                  <a:gd name="connsiteY3" fmla="*/ 16857 h 211598"/>
                  <a:gd name="connsiteX4" fmla="*/ 0 w 153596"/>
                  <a:gd name="connsiteY4" fmla="*/ 16857 h 211598"/>
                  <a:gd name="connsiteX5" fmla="*/ 0 w 153596"/>
                  <a:gd name="connsiteY5" fmla="*/ 0 h 211598"/>
                  <a:gd name="connsiteX6" fmla="*/ 153597 w 153596"/>
                  <a:gd name="connsiteY6" fmla="*/ 0 h 211598"/>
                  <a:gd name="connsiteX7" fmla="*/ 153597 w 153596"/>
                  <a:gd name="connsiteY7" fmla="*/ 16764 h 211598"/>
                  <a:gd name="connsiteX8" fmla="*/ 86452 w 153596"/>
                  <a:gd name="connsiteY8" fmla="*/ 16764 h 2115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3596" h="211598">
                    <a:moveTo>
                      <a:pt x="86452" y="16857"/>
                    </a:moveTo>
                    <a:lnTo>
                      <a:pt x="86452" y="211599"/>
                    </a:lnTo>
                    <a:lnTo>
                      <a:pt x="67145" y="211599"/>
                    </a:lnTo>
                    <a:lnTo>
                      <a:pt x="67145" y="16857"/>
                    </a:lnTo>
                    <a:lnTo>
                      <a:pt x="0" y="16857"/>
                    </a:lnTo>
                    <a:lnTo>
                      <a:pt x="0" y="0"/>
                    </a:lnTo>
                    <a:lnTo>
                      <a:pt x="153597" y="0"/>
                    </a:lnTo>
                    <a:lnTo>
                      <a:pt x="153597" y="16764"/>
                    </a:lnTo>
                    <a:lnTo>
                      <a:pt x="86452" y="16764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1" name="Freeform 20">
                <a:extLst>
                  <a:ext uri="{FF2B5EF4-FFF2-40B4-BE49-F238E27FC236}">
                    <a16:creationId xmlns:a16="http://schemas.microsoft.com/office/drawing/2014/main" id="{28861751-5028-A967-6EF3-EDA15A23A837}"/>
                  </a:ext>
                </a:extLst>
              </p:cNvPr>
              <p:cNvSpPr/>
              <p:nvPr/>
            </p:nvSpPr>
            <p:spPr>
              <a:xfrm>
                <a:off x="4182936" y="3289300"/>
                <a:ext cx="113461" cy="216162"/>
              </a:xfrm>
              <a:custGeom>
                <a:avLst/>
                <a:gdLst>
                  <a:gd name="connsiteX0" fmla="*/ 94726 w 113461"/>
                  <a:gd name="connsiteY0" fmla="*/ 216069 h 216162"/>
                  <a:gd name="connsiteX1" fmla="*/ 94726 w 113461"/>
                  <a:gd name="connsiteY1" fmla="*/ 120701 h 216162"/>
                  <a:gd name="connsiteX2" fmla="*/ 58586 w 113461"/>
                  <a:gd name="connsiteY2" fmla="*/ 78418 h 216162"/>
                  <a:gd name="connsiteX3" fmla="*/ 18736 w 113461"/>
                  <a:gd name="connsiteY3" fmla="*/ 102726 h 216162"/>
                  <a:gd name="connsiteX4" fmla="*/ 18736 w 113461"/>
                  <a:gd name="connsiteY4" fmla="*/ 216162 h 216162"/>
                  <a:gd name="connsiteX5" fmla="*/ 0 w 113461"/>
                  <a:gd name="connsiteY5" fmla="*/ 216162 h 216162"/>
                  <a:gd name="connsiteX6" fmla="*/ 0 w 113461"/>
                  <a:gd name="connsiteY6" fmla="*/ 0 h 216162"/>
                  <a:gd name="connsiteX7" fmla="*/ 18736 w 113461"/>
                  <a:gd name="connsiteY7" fmla="*/ 0 h 216162"/>
                  <a:gd name="connsiteX8" fmla="*/ 18736 w 113461"/>
                  <a:gd name="connsiteY8" fmla="*/ 84658 h 216162"/>
                  <a:gd name="connsiteX9" fmla="*/ 62580 w 113461"/>
                  <a:gd name="connsiteY9" fmla="*/ 62772 h 216162"/>
                  <a:gd name="connsiteX10" fmla="*/ 113462 w 113461"/>
                  <a:gd name="connsiteY10" fmla="*/ 122191 h 216162"/>
                  <a:gd name="connsiteX11" fmla="*/ 113462 w 113461"/>
                  <a:gd name="connsiteY11" fmla="*/ 216162 h 216162"/>
                  <a:gd name="connsiteX12" fmla="*/ 94726 w 113461"/>
                  <a:gd name="connsiteY12" fmla="*/ 216162 h 216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3461" h="216162">
                    <a:moveTo>
                      <a:pt x="94726" y="216069"/>
                    </a:moveTo>
                    <a:lnTo>
                      <a:pt x="94726" y="120701"/>
                    </a:lnTo>
                    <a:cubicBezTo>
                      <a:pt x="94726" y="93133"/>
                      <a:pt x="83694" y="78418"/>
                      <a:pt x="58586" y="78418"/>
                    </a:cubicBezTo>
                    <a:cubicBezTo>
                      <a:pt x="39850" y="78418"/>
                      <a:pt x="26725" y="90991"/>
                      <a:pt x="18736" y="102726"/>
                    </a:cubicBezTo>
                    <a:lnTo>
                      <a:pt x="18736" y="216162"/>
                    </a:lnTo>
                    <a:lnTo>
                      <a:pt x="0" y="216162"/>
                    </a:lnTo>
                    <a:lnTo>
                      <a:pt x="0" y="0"/>
                    </a:lnTo>
                    <a:lnTo>
                      <a:pt x="18736" y="0"/>
                    </a:lnTo>
                    <a:lnTo>
                      <a:pt x="18736" y="84658"/>
                    </a:lnTo>
                    <a:cubicBezTo>
                      <a:pt x="28532" y="71713"/>
                      <a:pt x="43844" y="62772"/>
                      <a:pt x="62580" y="62772"/>
                    </a:cubicBezTo>
                    <a:cubicBezTo>
                      <a:pt x="101193" y="62772"/>
                      <a:pt x="113462" y="86800"/>
                      <a:pt x="113462" y="122191"/>
                    </a:cubicBezTo>
                    <a:lnTo>
                      <a:pt x="113462" y="216162"/>
                    </a:lnTo>
                    <a:lnTo>
                      <a:pt x="94726" y="21616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9431464B-5441-068C-67A2-B628259EC5DE}"/>
                  </a:ext>
                </a:extLst>
              </p:cNvPr>
              <p:cNvSpPr/>
              <p:nvPr/>
            </p:nvSpPr>
            <p:spPr>
              <a:xfrm>
                <a:off x="4338434" y="3352071"/>
                <a:ext cx="128108" cy="156650"/>
              </a:xfrm>
              <a:custGeom>
                <a:avLst/>
                <a:gdLst>
                  <a:gd name="connsiteX0" fmla="*/ 19877 w 128108"/>
                  <a:gd name="connsiteY0" fmla="*/ 84006 h 156650"/>
                  <a:gd name="connsiteX1" fmla="*/ 70759 w 128108"/>
                  <a:gd name="connsiteY1" fmla="*/ 141004 h 156650"/>
                  <a:gd name="connsiteX2" fmla="*/ 113937 w 128108"/>
                  <a:gd name="connsiteY2" fmla="*/ 125730 h 156650"/>
                  <a:gd name="connsiteX3" fmla="*/ 123163 w 128108"/>
                  <a:gd name="connsiteY3" fmla="*/ 138303 h 156650"/>
                  <a:gd name="connsiteX4" fmla="*/ 70759 w 128108"/>
                  <a:gd name="connsiteY4" fmla="*/ 156650 h 156650"/>
                  <a:gd name="connsiteX5" fmla="*/ 0 w 128108"/>
                  <a:gd name="connsiteY5" fmla="*/ 79815 h 156650"/>
                  <a:gd name="connsiteX6" fmla="*/ 65623 w 128108"/>
                  <a:gd name="connsiteY6" fmla="*/ 0 h 156650"/>
                  <a:gd name="connsiteX7" fmla="*/ 128108 w 128108"/>
                  <a:gd name="connsiteY7" fmla="*/ 84006 h 156650"/>
                  <a:gd name="connsiteX8" fmla="*/ 19877 w 128108"/>
                  <a:gd name="connsiteY8" fmla="*/ 84006 h 156650"/>
                  <a:gd name="connsiteX9" fmla="*/ 65528 w 128108"/>
                  <a:gd name="connsiteY9" fmla="*/ 14994 h 156650"/>
                  <a:gd name="connsiteX10" fmla="*/ 19877 w 128108"/>
                  <a:gd name="connsiteY10" fmla="*/ 69012 h 156650"/>
                  <a:gd name="connsiteX11" fmla="*/ 108802 w 128108"/>
                  <a:gd name="connsiteY11" fmla="*/ 69012 h 156650"/>
                  <a:gd name="connsiteX12" fmla="*/ 65623 w 128108"/>
                  <a:gd name="connsiteY12" fmla="*/ 14994 h 156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8108" h="156650">
                    <a:moveTo>
                      <a:pt x="19877" y="84006"/>
                    </a:moveTo>
                    <a:cubicBezTo>
                      <a:pt x="21399" y="122377"/>
                      <a:pt x="44700" y="141004"/>
                      <a:pt x="70759" y="141004"/>
                    </a:cubicBezTo>
                    <a:cubicBezTo>
                      <a:pt x="88829" y="141004"/>
                      <a:pt x="103285" y="133833"/>
                      <a:pt x="113937" y="125730"/>
                    </a:cubicBezTo>
                    <a:lnTo>
                      <a:pt x="123163" y="138303"/>
                    </a:lnTo>
                    <a:cubicBezTo>
                      <a:pt x="109087" y="149106"/>
                      <a:pt x="92824" y="156650"/>
                      <a:pt x="70759" y="156650"/>
                    </a:cubicBezTo>
                    <a:cubicBezTo>
                      <a:pt x="30910" y="156650"/>
                      <a:pt x="0" y="129642"/>
                      <a:pt x="0" y="79815"/>
                    </a:cubicBezTo>
                    <a:cubicBezTo>
                      <a:pt x="0" y="26077"/>
                      <a:pt x="31575" y="0"/>
                      <a:pt x="65623" y="0"/>
                    </a:cubicBezTo>
                    <a:cubicBezTo>
                      <a:pt x="113747" y="0"/>
                      <a:pt x="128108" y="36881"/>
                      <a:pt x="128108" y="84006"/>
                    </a:cubicBezTo>
                    <a:lnTo>
                      <a:pt x="19877" y="84006"/>
                    </a:lnTo>
                    <a:close/>
                    <a:moveTo>
                      <a:pt x="65528" y="14994"/>
                    </a:moveTo>
                    <a:cubicBezTo>
                      <a:pt x="40991" y="14994"/>
                      <a:pt x="22350" y="32969"/>
                      <a:pt x="19877" y="69012"/>
                    </a:cubicBezTo>
                    <a:lnTo>
                      <a:pt x="108802" y="69012"/>
                    </a:lnTo>
                    <a:cubicBezTo>
                      <a:pt x="108231" y="32690"/>
                      <a:pt x="92824" y="14994"/>
                      <a:pt x="65623" y="14994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69248F8C-887E-3154-4A1F-7DFC711C8FE9}"/>
                  </a:ext>
                </a:extLst>
              </p:cNvPr>
              <p:cNvSpPr/>
              <p:nvPr/>
            </p:nvSpPr>
            <p:spPr>
              <a:xfrm>
                <a:off x="4595317" y="3352071"/>
                <a:ext cx="123828" cy="213368"/>
              </a:xfrm>
              <a:custGeom>
                <a:avLst/>
                <a:gdLst>
                  <a:gd name="connsiteX0" fmla="*/ 62865 w 123828"/>
                  <a:gd name="connsiteY0" fmla="*/ 156650 h 213368"/>
                  <a:gd name="connsiteX1" fmla="*/ 19687 w 123828"/>
                  <a:gd name="connsiteY1" fmla="*/ 138676 h 213368"/>
                  <a:gd name="connsiteX2" fmla="*/ 19687 w 123828"/>
                  <a:gd name="connsiteY2" fmla="*/ 213368 h 213368"/>
                  <a:gd name="connsiteX3" fmla="*/ 951 w 123828"/>
                  <a:gd name="connsiteY3" fmla="*/ 213368 h 213368"/>
                  <a:gd name="connsiteX4" fmla="*/ 951 w 123828"/>
                  <a:gd name="connsiteY4" fmla="*/ 31479 h 213368"/>
                  <a:gd name="connsiteX5" fmla="*/ 0 w 123828"/>
                  <a:gd name="connsiteY5" fmla="*/ 3260 h 213368"/>
                  <a:gd name="connsiteX6" fmla="*/ 15597 w 123828"/>
                  <a:gd name="connsiteY6" fmla="*/ 3260 h 213368"/>
                  <a:gd name="connsiteX7" fmla="*/ 17119 w 123828"/>
                  <a:gd name="connsiteY7" fmla="*/ 26077 h 213368"/>
                  <a:gd name="connsiteX8" fmla="*/ 65243 w 123828"/>
                  <a:gd name="connsiteY8" fmla="*/ 0 h 213368"/>
                  <a:gd name="connsiteX9" fmla="*/ 123828 w 123828"/>
                  <a:gd name="connsiteY9" fmla="*/ 76835 h 213368"/>
                  <a:gd name="connsiteX10" fmla="*/ 62865 w 123828"/>
                  <a:gd name="connsiteY10" fmla="*/ 156650 h 213368"/>
                  <a:gd name="connsiteX11" fmla="*/ 61058 w 123828"/>
                  <a:gd name="connsiteY11" fmla="*/ 15274 h 213368"/>
                  <a:gd name="connsiteX12" fmla="*/ 19687 w 123828"/>
                  <a:gd name="connsiteY12" fmla="*/ 42003 h 213368"/>
                  <a:gd name="connsiteX13" fmla="*/ 19687 w 123828"/>
                  <a:gd name="connsiteY13" fmla="*/ 123309 h 213368"/>
                  <a:gd name="connsiteX14" fmla="*/ 58300 w 123828"/>
                  <a:gd name="connsiteY14" fmla="*/ 141283 h 213368"/>
                  <a:gd name="connsiteX15" fmla="*/ 104237 w 123828"/>
                  <a:gd name="connsiteY15" fmla="*/ 78232 h 213368"/>
                  <a:gd name="connsiteX16" fmla="*/ 61058 w 123828"/>
                  <a:gd name="connsiteY16" fmla="*/ 15181 h 213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3828" h="213368">
                    <a:moveTo>
                      <a:pt x="62865" y="156650"/>
                    </a:moveTo>
                    <a:cubicBezTo>
                      <a:pt x="44129" y="156650"/>
                      <a:pt x="28817" y="149758"/>
                      <a:pt x="19687" y="138676"/>
                    </a:cubicBezTo>
                    <a:lnTo>
                      <a:pt x="19687" y="213368"/>
                    </a:lnTo>
                    <a:lnTo>
                      <a:pt x="951" y="213368"/>
                    </a:lnTo>
                    <a:lnTo>
                      <a:pt x="951" y="31479"/>
                    </a:lnTo>
                    <a:cubicBezTo>
                      <a:pt x="951" y="24308"/>
                      <a:pt x="380" y="9872"/>
                      <a:pt x="0" y="3260"/>
                    </a:cubicBezTo>
                    <a:lnTo>
                      <a:pt x="15597" y="3260"/>
                    </a:lnTo>
                    <a:lnTo>
                      <a:pt x="17119" y="26077"/>
                    </a:lnTo>
                    <a:cubicBezTo>
                      <a:pt x="27200" y="13132"/>
                      <a:pt x="40420" y="0"/>
                      <a:pt x="65243" y="0"/>
                    </a:cubicBezTo>
                    <a:cubicBezTo>
                      <a:pt x="102334" y="0"/>
                      <a:pt x="123828" y="32131"/>
                      <a:pt x="123828" y="76835"/>
                    </a:cubicBezTo>
                    <a:cubicBezTo>
                      <a:pt x="123828" y="121539"/>
                      <a:pt x="102049" y="156650"/>
                      <a:pt x="62865" y="156650"/>
                    </a:cubicBezTo>
                    <a:close/>
                    <a:moveTo>
                      <a:pt x="61058" y="15274"/>
                    </a:moveTo>
                    <a:cubicBezTo>
                      <a:pt x="40515" y="15274"/>
                      <a:pt x="26440" y="32410"/>
                      <a:pt x="19687" y="42003"/>
                    </a:cubicBezTo>
                    <a:lnTo>
                      <a:pt x="19687" y="123309"/>
                    </a:lnTo>
                    <a:cubicBezTo>
                      <a:pt x="28247" y="132622"/>
                      <a:pt x="39564" y="141283"/>
                      <a:pt x="58300" y="141283"/>
                    </a:cubicBezTo>
                    <a:cubicBezTo>
                      <a:pt x="83123" y="141283"/>
                      <a:pt x="104237" y="121446"/>
                      <a:pt x="104237" y="78232"/>
                    </a:cubicBezTo>
                    <a:cubicBezTo>
                      <a:pt x="104237" y="35018"/>
                      <a:pt x="86166" y="15181"/>
                      <a:pt x="61058" y="15181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4957433E-F22D-7F26-91FB-EC024ABBB1FA}"/>
                  </a:ext>
                </a:extLst>
              </p:cNvPr>
              <p:cNvSpPr/>
              <p:nvPr/>
            </p:nvSpPr>
            <p:spPr>
              <a:xfrm>
                <a:off x="4752813" y="3351978"/>
                <a:ext cx="136762" cy="156743"/>
              </a:xfrm>
              <a:custGeom>
                <a:avLst/>
                <a:gdLst>
                  <a:gd name="connsiteX0" fmla="*/ 68381 w 136762"/>
                  <a:gd name="connsiteY0" fmla="*/ 156743 h 156743"/>
                  <a:gd name="connsiteX1" fmla="*/ 0 w 136762"/>
                  <a:gd name="connsiteY1" fmla="*/ 77766 h 156743"/>
                  <a:gd name="connsiteX2" fmla="*/ 68381 w 136762"/>
                  <a:gd name="connsiteY2" fmla="*/ 0 h 156743"/>
                  <a:gd name="connsiteX3" fmla="*/ 136763 w 136762"/>
                  <a:gd name="connsiteY3" fmla="*/ 77766 h 156743"/>
                  <a:gd name="connsiteX4" fmla="*/ 68381 w 136762"/>
                  <a:gd name="connsiteY4" fmla="*/ 156743 h 156743"/>
                  <a:gd name="connsiteX5" fmla="*/ 68381 w 136762"/>
                  <a:gd name="connsiteY5" fmla="*/ 15367 h 156743"/>
                  <a:gd name="connsiteX6" fmla="*/ 19687 w 136762"/>
                  <a:gd name="connsiteY6" fmla="*/ 77766 h 156743"/>
                  <a:gd name="connsiteX7" fmla="*/ 68381 w 136762"/>
                  <a:gd name="connsiteY7" fmla="*/ 141376 h 156743"/>
                  <a:gd name="connsiteX8" fmla="*/ 117076 w 136762"/>
                  <a:gd name="connsiteY8" fmla="*/ 77766 h 156743"/>
                  <a:gd name="connsiteX9" fmla="*/ 68381 w 136762"/>
                  <a:gd name="connsiteY9" fmla="*/ 15367 h 1567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6762" h="156743">
                    <a:moveTo>
                      <a:pt x="68381" y="156743"/>
                    </a:moveTo>
                    <a:cubicBezTo>
                      <a:pt x="21494" y="156743"/>
                      <a:pt x="0" y="120701"/>
                      <a:pt x="0" y="77766"/>
                    </a:cubicBezTo>
                    <a:cubicBezTo>
                      <a:pt x="0" y="34832"/>
                      <a:pt x="22635" y="0"/>
                      <a:pt x="68381" y="0"/>
                    </a:cubicBezTo>
                    <a:cubicBezTo>
                      <a:pt x="114128" y="0"/>
                      <a:pt x="136763" y="36043"/>
                      <a:pt x="136763" y="77766"/>
                    </a:cubicBezTo>
                    <a:cubicBezTo>
                      <a:pt x="136763" y="119490"/>
                      <a:pt x="116220" y="156743"/>
                      <a:pt x="68381" y="156743"/>
                    </a:cubicBezTo>
                    <a:close/>
                    <a:moveTo>
                      <a:pt x="68381" y="15367"/>
                    </a:moveTo>
                    <a:cubicBezTo>
                      <a:pt x="36806" y="15367"/>
                      <a:pt x="19687" y="41817"/>
                      <a:pt x="19687" y="77766"/>
                    </a:cubicBezTo>
                    <a:cubicBezTo>
                      <a:pt x="19687" y="113716"/>
                      <a:pt x="35665" y="141376"/>
                      <a:pt x="68381" y="141376"/>
                    </a:cubicBezTo>
                    <a:cubicBezTo>
                      <a:pt x="101098" y="141376"/>
                      <a:pt x="117076" y="114088"/>
                      <a:pt x="117076" y="77766"/>
                    </a:cubicBezTo>
                    <a:cubicBezTo>
                      <a:pt x="117076" y="41444"/>
                      <a:pt x="100813" y="15367"/>
                      <a:pt x="68381" y="15367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05FA1B1A-77F0-00FF-3BD2-C934E7BED1E1}"/>
                  </a:ext>
                </a:extLst>
              </p:cNvPr>
              <p:cNvSpPr/>
              <p:nvPr/>
            </p:nvSpPr>
            <p:spPr>
              <a:xfrm>
                <a:off x="4912686" y="3355331"/>
                <a:ext cx="210089" cy="150037"/>
              </a:xfrm>
              <a:custGeom>
                <a:avLst/>
                <a:gdLst>
                  <a:gd name="connsiteX0" fmla="*/ 165390 w 210089"/>
                  <a:gd name="connsiteY0" fmla="*/ 150038 h 150037"/>
                  <a:gd name="connsiteX1" fmla="*/ 141518 w 210089"/>
                  <a:gd name="connsiteY1" fmla="*/ 150038 h 150037"/>
                  <a:gd name="connsiteX2" fmla="*/ 115174 w 210089"/>
                  <a:gd name="connsiteY2" fmla="*/ 60909 h 150037"/>
                  <a:gd name="connsiteX3" fmla="*/ 105092 w 210089"/>
                  <a:gd name="connsiteY3" fmla="*/ 23376 h 150037"/>
                  <a:gd name="connsiteX4" fmla="*/ 95011 w 210089"/>
                  <a:gd name="connsiteY4" fmla="*/ 60909 h 150037"/>
                  <a:gd name="connsiteX5" fmla="*/ 67716 w 210089"/>
                  <a:gd name="connsiteY5" fmla="*/ 150038 h 150037"/>
                  <a:gd name="connsiteX6" fmla="*/ 44129 w 210089"/>
                  <a:gd name="connsiteY6" fmla="*/ 150038 h 150037"/>
                  <a:gd name="connsiteX7" fmla="*/ 0 w 210089"/>
                  <a:gd name="connsiteY7" fmla="*/ 0 h 150037"/>
                  <a:gd name="connsiteX8" fmla="*/ 19877 w 210089"/>
                  <a:gd name="connsiteY8" fmla="*/ 0 h 150037"/>
                  <a:gd name="connsiteX9" fmla="*/ 48029 w 210089"/>
                  <a:gd name="connsiteY9" fmla="*/ 95741 h 150037"/>
                  <a:gd name="connsiteX10" fmla="*/ 56588 w 210089"/>
                  <a:gd name="connsiteY10" fmla="*/ 129921 h 150037"/>
                  <a:gd name="connsiteX11" fmla="*/ 65814 w 210089"/>
                  <a:gd name="connsiteY11" fmla="*/ 95741 h 150037"/>
                  <a:gd name="connsiteX12" fmla="*/ 94631 w 210089"/>
                  <a:gd name="connsiteY12" fmla="*/ 0 h 150037"/>
                  <a:gd name="connsiteX13" fmla="*/ 116410 w 210089"/>
                  <a:gd name="connsiteY13" fmla="*/ 0 h 150037"/>
                  <a:gd name="connsiteX14" fmla="*/ 145227 w 210089"/>
                  <a:gd name="connsiteY14" fmla="*/ 95741 h 150037"/>
                  <a:gd name="connsiteX15" fmla="*/ 154072 w 210089"/>
                  <a:gd name="connsiteY15" fmla="*/ 129921 h 150037"/>
                  <a:gd name="connsiteX16" fmla="*/ 162917 w 210089"/>
                  <a:gd name="connsiteY16" fmla="*/ 95741 h 150037"/>
                  <a:gd name="connsiteX17" fmla="*/ 191734 w 210089"/>
                  <a:gd name="connsiteY17" fmla="*/ 0 h 150037"/>
                  <a:gd name="connsiteX18" fmla="*/ 210090 w 210089"/>
                  <a:gd name="connsiteY18" fmla="*/ 0 h 150037"/>
                  <a:gd name="connsiteX19" fmla="*/ 165295 w 210089"/>
                  <a:gd name="connsiteY19" fmla="*/ 150038 h 150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10089" h="150037">
                    <a:moveTo>
                      <a:pt x="165390" y="150038"/>
                    </a:moveTo>
                    <a:lnTo>
                      <a:pt x="141518" y="150038"/>
                    </a:lnTo>
                    <a:lnTo>
                      <a:pt x="115174" y="60909"/>
                    </a:lnTo>
                    <a:cubicBezTo>
                      <a:pt x="111179" y="47125"/>
                      <a:pt x="105092" y="23376"/>
                      <a:pt x="105092" y="23376"/>
                    </a:cubicBezTo>
                    <a:cubicBezTo>
                      <a:pt x="105092" y="23376"/>
                      <a:pt x="99291" y="46474"/>
                      <a:pt x="95011" y="60909"/>
                    </a:cubicBezTo>
                    <a:lnTo>
                      <a:pt x="67716" y="150038"/>
                    </a:lnTo>
                    <a:lnTo>
                      <a:pt x="44129" y="150038"/>
                    </a:lnTo>
                    <a:lnTo>
                      <a:pt x="0" y="0"/>
                    </a:lnTo>
                    <a:lnTo>
                      <a:pt x="19877" y="0"/>
                    </a:lnTo>
                    <a:lnTo>
                      <a:pt x="48029" y="95741"/>
                    </a:lnTo>
                    <a:cubicBezTo>
                      <a:pt x="51738" y="108314"/>
                      <a:pt x="56588" y="129921"/>
                      <a:pt x="56588" y="129921"/>
                    </a:cubicBezTo>
                    <a:cubicBezTo>
                      <a:pt x="56588" y="129921"/>
                      <a:pt x="62104" y="108314"/>
                      <a:pt x="65814" y="95741"/>
                    </a:cubicBezTo>
                    <a:lnTo>
                      <a:pt x="94631" y="0"/>
                    </a:lnTo>
                    <a:lnTo>
                      <a:pt x="116410" y="0"/>
                    </a:lnTo>
                    <a:lnTo>
                      <a:pt x="145227" y="95741"/>
                    </a:lnTo>
                    <a:cubicBezTo>
                      <a:pt x="149222" y="109245"/>
                      <a:pt x="154072" y="129921"/>
                      <a:pt x="154072" y="129921"/>
                    </a:cubicBezTo>
                    <a:cubicBezTo>
                      <a:pt x="154072" y="129921"/>
                      <a:pt x="159018" y="108873"/>
                      <a:pt x="162917" y="95741"/>
                    </a:cubicBezTo>
                    <a:lnTo>
                      <a:pt x="191734" y="0"/>
                    </a:lnTo>
                    <a:lnTo>
                      <a:pt x="210090" y="0"/>
                    </a:lnTo>
                    <a:lnTo>
                      <a:pt x="165295" y="150038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7B63DD9F-F0B4-48B7-F034-6EA4027A2D88}"/>
                  </a:ext>
                </a:extLst>
              </p:cNvPr>
              <p:cNvSpPr/>
              <p:nvPr/>
            </p:nvSpPr>
            <p:spPr>
              <a:xfrm>
                <a:off x="5146838" y="3352071"/>
                <a:ext cx="128108" cy="156650"/>
              </a:xfrm>
              <a:custGeom>
                <a:avLst/>
                <a:gdLst>
                  <a:gd name="connsiteX0" fmla="*/ 19877 w 128108"/>
                  <a:gd name="connsiteY0" fmla="*/ 84006 h 156650"/>
                  <a:gd name="connsiteX1" fmla="*/ 70759 w 128108"/>
                  <a:gd name="connsiteY1" fmla="*/ 141004 h 156650"/>
                  <a:gd name="connsiteX2" fmla="*/ 113937 w 128108"/>
                  <a:gd name="connsiteY2" fmla="*/ 125730 h 156650"/>
                  <a:gd name="connsiteX3" fmla="*/ 123163 w 128108"/>
                  <a:gd name="connsiteY3" fmla="*/ 138303 h 156650"/>
                  <a:gd name="connsiteX4" fmla="*/ 70759 w 128108"/>
                  <a:gd name="connsiteY4" fmla="*/ 156650 h 156650"/>
                  <a:gd name="connsiteX5" fmla="*/ 0 w 128108"/>
                  <a:gd name="connsiteY5" fmla="*/ 79815 h 156650"/>
                  <a:gd name="connsiteX6" fmla="*/ 65623 w 128108"/>
                  <a:gd name="connsiteY6" fmla="*/ 0 h 156650"/>
                  <a:gd name="connsiteX7" fmla="*/ 128108 w 128108"/>
                  <a:gd name="connsiteY7" fmla="*/ 84006 h 156650"/>
                  <a:gd name="connsiteX8" fmla="*/ 19877 w 128108"/>
                  <a:gd name="connsiteY8" fmla="*/ 84006 h 156650"/>
                  <a:gd name="connsiteX9" fmla="*/ 65528 w 128108"/>
                  <a:gd name="connsiteY9" fmla="*/ 14994 h 156650"/>
                  <a:gd name="connsiteX10" fmla="*/ 19877 w 128108"/>
                  <a:gd name="connsiteY10" fmla="*/ 69012 h 156650"/>
                  <a:gd name="connsiteX11" fmla="*/ 108802 w 128108"/>
                  <a:gd name="connsiteY11" fmla="*/ 69012 h 156650"/>
                  <a:gd name="connsiteX12" fmla="*/ 65623 w 128108"/>
                  <a:gd name="connsiteY12" fmla="*/ 14994 h 156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8108" h="156650">
                    <a:moveTo>
                      <a:pt x="19877" y="84006"/>
                    </a:moveTo>
                    <a:cubicBezTo>
                      <a:pt x="21399" y="122377"/>
                      <a:pt x="44700" y="141004"/>
                      <a:pt x="70759" y="141004"/>
                    </a:cubicBezTo>
                    <a:cubicBezTo>
                      <a:pt x="88829" y="141004"/>
                      <a:pt x="103285" y="133833"/>
                      <a:pt x="113937" y="125730"/>
                    </a:cubicBezTo>
                    <a:lnTo>
                      <a:pt x="123163" y="138303"/>
                    </a:lnTo>
                    <a:cubicBezTo>
                      <a:pt x="109087" y="149106"/>
                      <a:pt x="92824" y="156650"/>
                      <a:pt x="70759" y="156650"/>
                    </a:cubicBezTo>
                    <a:cubicBezTo>
                      <a:pt x="30910" y="156650"/>
                      <a:pt x="0" y="129642"/>
                      <a:pt x="0" y="79815"/>
                    </a:cubicBezTo>
                    <a:cubicBezTo>
                      <a:pt x="0" y="26077"/>
                      <a:pt x="31575" y="0"/>
                      <a:pt x="65623" y="0"/>
                    </a:cubicBezTo>
                    <a:cubicBezTo>
                      <a:pt x="113747" y="0"/>
                      <a:pt x="128108" y="36881"/>
                      <a:pt x="128108" y="84006"/>
                    </a:cubicBezTo>
                    <a:lnTo>
                      <a:pt x="19877" y="84006"/>
                    </a:lnTo>
                    <a:close/>
                    <a:moveTo>
                      <a:pt x="65528" y="14994"/>
                    </a:moveTo>
                    <a:cubicBezTo>
                      <a:pt x="40991" y="14994"/>
                      <a:pt x="22350" y="32969"/>
                      <a:pt x="19877" y="69012"/>
                    </a:cubicBezTo>
                    <a:lnTo>
                      <a:pt x="108802" y="69012"/>
                    </a:lnTo>
                    <a:cubicBezTo>
                      <a:pt x="108231" y="32690"/>
                      <a:pt x="92824" y="14994"/>
                      <a:pt x="65623" y="14994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73C5BB2C-B6B7-7CDD-5797-700C224EE123}"/>
                  </a:ext>
                </a:extLst>
              </p:cNvPr>
              <p:cNvSpPr/>
              <p:nvPr/>
            </p:nvSpPr>
            <p:spPr>
              <a:xfrm>
                <a:off x="5314796" y="3351978"/>
                <a:ext cx="81506" cy="153390"/>
              </a:xfrm>
              <a:custGeom>
                <a:avLst/>
                <a:gdLst>
                  <a:gd name="connsiteX0" fmla="*/ 76370 w 81506"/>
                  <a:gd name="connsiteY0" fmla="*/ 21700 h 153390"/>
                  <a:gd name="connsiteX1" fmla="*/ 59822 w 81506"/>
                  <a:gd name="connsiteY1" fmla="*/ 17509 h 153390"/>
                  <a:gd name="connsiteX2" fmla="*/ 19687 w 81506"/>
                  <a:gd name="connsiteY2" fmla="*/ 46287 h 153390"/>
                  <a:gd name="connsiteX3" fmla="*/ 19687 w 81506"/>
                  <a:gd name="connsiteY3" fmla="*/ 153391 h 153390"/>
                  <a:gd name="connsiteX4" fmla="*/ 951 w 81506"/>
                  <a:gd name="connsiteY4" fmla="*/ 153391 h 153390"/>
                  <a:gd name="connsiteX5" fmla="*/ 951 w 81506"/>
                  <a:gd name="connsiteY5" fmla="*/ 30641 h 153390"/>
                  <a:gd name="connsiteX6" fmla="*/ 0 w 81506"/>
                  <a:gd name="connsiteY6" fmla="*/ 3353 h 153390"/>
                  <a:gd name="connsiteX7" fmla="*/ 15027 w 81506"/>
                  <a:gd name="connsiteY7" fmla="*/ 3353 h 153390"/>
                  <a:gd name="connsiteX8" fmla="*/ 16834 w 81506"/>
                  <a:gd name="connsiteY8" fmla="*/ 28219 h 153390"/>
                  <a:gd name="connsiteX9" fmla="*/ 63721 w 81506"/>
                  <a:gd name="connsiteY9" fmla="*/ 0 h 153390"/>
                  <a:gd name="connsiteX10" fmla="*/ 81506 w 81506"/>
                  <a:gd name="connsiteY10" fmla="*/ 2701 h 153390"/>
                  <a:gd name="connsiteX11" fmla="*/ 76275 w 81506"/>
                  <a:gd name="connsiteY11" fmla="*/ 21607 h 153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1506" h="153390">
                    <a:moveTo>
                      <a:pt x="76370" y="21700"/>
                    </a:moveTo>
                    <a:cubicBezTo>
                      <a:pt x="71425" y="18999"/>
                      <a:pt x="66289" y="17509"/>
                      <a:pt x="59822" y="17509"/>
                    </a:cubicBezTo>
                    <a:cubicBezTo>
                      <a:pt x="41086" y="17509"/>
                      <a:pt x="29768" y="28871"/>
                      <a:pt x="19687" y="46287"/>
                    </a:cubicBezTo>
                    <a:lnTo>
                      <a:pt x="19687" y="153391"/>
                    </a:lnTo>
                    <a:lnTo>
                      <a:pt x="951" y="153391"/>
                    </a:lnTo>
                    <a:lnTo>
                      <a:pt x="951" y="30641"/>
                    </a:lnTo>
                    <a:cubicBezTo>
                      <a:pt x="951" y="25519"/>
                      <a:pt x="380" y="8475"/>
                      <a:pt x="0" y="3353"/>
                    </a:cubicBezTo>
                    <a:lnTo>
                      <a:pt x="15027" y="3353"/>
                    </a:lnTo>
                    <a:lnTo>
                      <a:pt x="16834" y="28219"/>
                    </a:lnTo>
                    <a:cubicBezTo>
                      <a:pt x="26059" y="11083"/>
                      <a:pt x="41371" y="0"/>
                      <a:pt x="63721" y="0"/>
                    </a:cubicBezTo>
                    <a:cubicBezTo>
                      <a:pt x="70189" y="0"/>
                      <a:pt x="76275" y="931"/>
                      <a:pt x="81506" y="2701"/>
                    </a:cubicBezTo>
                    <a:lnTo>
                      <a:pt x="76275" y="21607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6243E384-8FC3-EE96-2F82-3DDD5F678124}"/>
                  </a:ext>
                </a:extLst>
              </p:cNvPr>
              <p:cNvSpPr/>
              <p:nvPr/>
            </p:nvSpPr>
            <p:spPr>
              <a:xfrm>
                <a:off x="5510715" y="3289300"/>
                <a:ext cx="123923" cy="219422"/>
              </a:xfrm>
              <a:custGeom>
                <a:avLst/>
                <a:gdLst>
                  <a:gd name="connsiteX0" fmla="*/ 63436 w 123923"/>
                  <a:gd name="connsiteY0" fmla="*/ 219422 h 219422"/>
                  <a:gd name="connsiteX1" fmla="*/ 17119 w 123923"/>
                  <a:gd name="connsiteY1" fmla="*/ 199026 h 219422"/>
                  <a:gd name="connsiteX2" fmla="*/ 15597 w 123923"/>
                  <a:gd name="connsiteY2" fmla="*/ 216162 h 219422"/>
                  <a:gd name="connsiteX3" fmla="*/ 0 w 123923"/>
                  <a:gd name="connsiteY3" fmla="*/ 216162 h 219422"/>
                  <a:gd name="connsiteX4" fmla="*/ 951 w 123923"/>
                  <a:gd name="connsiteY4" fmla="*/ 187943 h 219422"/>
                  <a:gd name="connsiteX5" fmla="*/ 951 w 123923"/>
                  <a:gd name="connsiteY5" fmla="*/ 0 h 219422"/>
                  <a:gd name="connsiteX6" fmla="*/ 19687 w 123923"/>
                  <a:gd name="connsiteY6" fmla="*/ 0 h 219422"/>
                  <a:gd name="connsiteX7" fmla="*/ 19687 w 123923"/>
                  <a:gd name="connsiteY7" fmla="*/ 86707 h 219422"/>
                  <a:gd name="connsiteX8" fmla="*/ 65053 w 123923"/>
                  <a:gd name="connsiteY8" fmla="*/ 62679 h 219422"/>
                  <a:gd name="connsiteX9" fmla="*/ 123924 w 123923"/>
                  <a:gd name="connsiteY9" fmla="*/ 140445 h 219422"/>
                  <a:gd name="connsiteX10" fmla="*/ 63531 w 123923"/>
                  <a:gd name="connsiteY10" fmla="*/ 219422 h 219422"/>
                  <a:gd name="connsiteX11" fmla="*/ 60963 w 123923"/>
                  <a:gd name="connsiteY11" fmla="*/ 78046 h 219422"/>
                  <a:gd name="connsiteX12" fmla="*/ 19592 w 123923"/>
                  <a:gd name="connsiteY12" fmla="*/ 105334 h 219422"/>
                  <a:gd name="connsiteX13" fmla="*/ 19592 w 123923"/>
                  <a:gd name="connsiteY13" fmla="*/ 186080 h 219422"/>
                  <a:gd name="connsiteX14" fmla="*/ 58776 w 123923"/>
                  <a:gd name="connsiteY14" fmla="*/ 204055 h 219422"/>
                  <a:gd name="connsiteX15" fmla="*/ 104141 w 123923"/>
                  <a:gd name="connsiteY15" fmla="*/ 141004 h 219422"/>
                  <a:gd name="connsiteX16" fmla="*/ 60963 w 123923"/>
                  <a:gd name="connsiteY16" fmla="*/ 77953 h 219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3923" h="219422">
                    <a:moveTo>
                      <a:pt x="63436" y="219422"/>
                    </a:moveTo>
                    <a:cubicBezTo>
                      <a:pt x="41086" y="219422"/>
                      <a:pt x="27010" y="211040"/>
                      <a:pt x="17119" y="199026"/>
                    </a:cubicBezTo>
                    <a:lnTo>
                      <a:pt x="15597" y="216162"/>
                    </a:lnTo>
                    <a:lnTo>
                      <a:pt x="0" y="216162"/>
                    </a:lnTo>
                    <a:cubicBezTo>
                      <a:pt x="285" y="209550"/>
                      <a:pt x="951" y="195114"/>
                      <a:pt x="951" y="187943"/>
                    </a:cubicBezTo>
                    <a:lnTo>
                      <a:pt x="951" y="0"/>
                    </a:lnTo>
                    <a:lnTo>
                      <a:pt x="19687" y="0"/>
                    </a:lnTo>
                    <a:lnTo>
                      <a:pt x="19687" y="86707"/>
                    </a:lnTo>
                    <a:cubicBezTo>
                      <a:pt x="27961" y="75904"/>
                      <a:pt x="40801" y="62679"/>
                      <a:pt x="65053" y="62679"/>
                    </a:cubicBezTo>
                    <a:cubicBezTo>
                      <a:pt x="100908" y="62679"/>
                      <a:pt x="123924" y="92668"/>
                      <a:pt x="123924" y="140445"/>
                    </a:cubicBezTo>
                    <a:cubicBezTo>
                      <a:pt x="123924" y="184311"/>
                      <a:pt x="103381" y="219422"/>
                      <a:pt x="63531" y="219422"/>
                    </a:cubicBezTo>
                    <a:close/>
                    <a:moveTo>
                      <a:pt x="60963" y="78046"/>
                    </a:moveTo>
                    <a:cubicBezTo>
                      <a:pt x="39849" y="78046"/>
                      <a:pt x="26059" y="95462"/>
                      <a:pt x="19592" y="105334"/>
                    </a:cubicBezTo>
                    <a:lnTo>
                      <a:pt x="19592" y="186080"/>
                    </a:lnTo>
                    <a:cubicBezTo>
                      <a:pt x="29673" y="196325"/>
                      <a:pt x="39849" y="204055"/>
                      <a:pt x="58776" y="204055"/>
                    </a:cubicBezTo>
                    <a:cubicBezTo>
                      <a:pt x="85405" y="204055"/>
                      <a:pt x="104141" y="180679"/>
                      <a:pt x="104141" y="141004"/>
                    </a:cubicBezTo>
                    <a:cubicBezTo>
                      <a:pt x="104141" y="93878"/>
                      <a:pt x="82647" y="77953"/>
                      <a:pt x="60963" y="77953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657252B8-62B4-390A-21E7-59E0768D4B42}"/>
                  </a:ext>
                </a:extLst>
              </p:cNvPr>
              <p:cNvSpPr/>
              <p:nvPr/>
            </p:nvSpPr>
            <p:spPr>
              <a:xfrm>
                <a:off x="5668021" y="3352071"/>
                <a:ext cx="128108" cy="156650"/>
              </a:xfrm>
              <a:custGeom>
                <a:avLst/>
                <a:gdLst>
                  <a:gd name="connsiteX0" fmla="*/ 19877 w 128108"/>
                  <a:gd name="connsiteY0" fmla="*/ 84006 h 156650"/>
                  <a:gd name="connsiteX1" fmla="*/ 70759 w 128108"/>
                  <a:gd name="connsiteY1" fmla="*/ 141004 h 156650"/>
                  <a:gd name="connsiteX2" fmla="*/ 113937 w 128108"/>
                  <a:gd name="connsiteY2" fmla="*/ 125730 h 156650"/>
                  <a:gd name="connsiteX3" fmla="*/ 123163 w 128108"/>
                  <a:gd name="connsiteY3" fmla="*/ 138303 h 156650"/>
                  <a:gd name="connsiteX4" fmla="*/ 70759 w 128108"/>
                  <a:gd name="connsiteY4" fmla="*/ 156650 h 156650"/>
                  <a:gd name="connsiteX5" fmla="*/ 0 w 128108"/>
                  <a:gd name="connsiteY5" fmla="*/ 79815 h 156650"/>
                  <a:gd name="connsiteX6" fmla="*/ 65623 w 128108"/>
                  <a:gd name="connsiteY6" fmla="*/ 0 h 156650"/>
                  <a:gd name="connsiteX7" fmla="*/ 128108 w 128108"/>
                  <a:gd name="connsiteY7" fmla="*/ 84006 h 156650"/>
                  <a:gd name="connsiteX8" fmla="*/ 19877 w 128108"/>
                  <a:gd name="connsiteY8" fmla="*/ 84006 h 156650"/>
                  <a:gd name="connsiteX9" fmla="*/ 65528 w 128108"/>
                  <a:gd name="connsiteY9" fmla="*/ 14994 h 156650"/>
                  <a:gd name="connsiteX10" fmla="*/ 19877 w 128108"/>
                  <a:gd name="connsiteY10" fmla="*/ 69012 h 156650"/>
                  <a:gd name="connsiteX11" fmla="*/ 108802 w 128108"/>
                  <a:gd name="connsiteY11" fmla="*/ 69012 h 156650"/>
                  <a:gd name="connsiteX12" fmla="*/ 65623 w 128108"/>
                  <a:gd name="connsiteY12" fmla="*/ 14994 h 156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8108" h="156650">
                    <a:moveTo>
                      <a:pt x="19877" y="84006"/>
                    </a:moveTo>
                    <a:cubicBezTo>
                      <a:pt x="21399" y="122377"/>
                      <a:pt x="44700" y="141004"/>
                      <a:pt x="70759" y="141004"/>
                    </a:cubicBezTo>
                    <a:cubicBezTo>
                      <a:pt x="88829" y="141004"/>
                      <a:pt x="103285" y="133833"/>
                      <a:pt x="113937" y="125730"/>
                    </a:cubicBezTo>
                    <a:lnTo>
                      <a:pt x="123163" y="138303"/>
                    </a:lnTo>
                    <a:cubicBezTo>
                      <a:pt x="109087" y="149106"/>
                      <a:pt x="92824" y="156650"/>
                      <a:pt x="70759" y="156650"/>
                    </a:cubicBezTo>
                    <a:cubicBezTo>
                      <a:pt x="30910" y="156650"/>
                      <a:pt x="0" y="129642"/>
                      <a:pt x="0" y="79815"/>
                    </a:cubicBezTo>
                    <a:cubicBezTo>
                      <a:pt x="0" y="26077"/>
                      <a:pt x="31575" y="0"/>
                      <a:pt x="65623" y="0"/>
                    </a:cubicBezTo>
                    <a:cubicBezTo>
                      <a:pt x="113747" y="0"/>
                      <a:pt x="128108" y="36881"/>
                      <a:pt x="128108" y="84006"/>
                    </a:cubicBezTo>
                    <a:lnTo>
                      <a:pt x="19877" y="84006"/>
                    </a:lnTo>
                    <a:close/>
                    <a:moveTo>
                      <a:pt x="65528" y="14994"/>
                    </a:moveTo>
                    <a:cubicBezTo>
                      <a:pt x="40991" y="14994"/>
                      <a:pt x="22350" y="32969"/>
                      <a:pt x="19877" y="69012"/>
                    </a:cubicBezTo>
                    <a:lnTo>
                      <a:pt x="108802" y="69012"/>
                    </a:lnTo>
                    <a:cubicBezTo>
                      <a:pt x="108231" y="32690"/>
                      <a:pt x="92824" y="14994"/>
                      <a:pt x="65623" y="14994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30" name="Freeform 29">
                <a:extLst>
                  <a:ext uri="{FF2B5EF4-FFF2-40B4-BE49-F238E27FC236}">
                    <a16:creationId xmlns:a16="http://schemas.microsoft.com/office/drawing/2014/main" id="{B960E4B3-C3D2-06A5-8B9B-03B3C31CB6DD}"/>
                  </a:ext>
                </a:extLst>
              </p:cNvPr>
              <p:cNvSpPr/>
              <p:nvPr/>
            </p:nvSpPr>
            <p:spPr>
              <a:xfrm>
                <a:off x="5836835" y="3289300"/>
                <a:ext cx="113461" cy="216162"/>
              </a:xfrm>
              <a:custGeom>
                <a:avLst/>
                <a:gdLst>
                  <a:gd name="connsiteX0" fmla="*/ 94726 w 113461"/>
                  <a:gd name="connsiteY0" fmla="*/ 216069 h 216162"/>
                  <a:gd name="connsiteX1" fmla="*/ 94726 w 113461"/>
                  <a:gd name="connsiteY1" fmla="*/ 120701 h 216162"/>
                  <a:gd name="connsiteX2" fmla="*/ 58586 w 113461"/>
                  <a:gd name="connsiteY2" fmla="*/ 78418 h 216162"/>
                  <a:gd name="connsiteX3" fmla="*/ 18736 w 113461"/>
                  <a:gd name="connsiteY3" fmla="*/ 102726 h 216162"/>
                  <a:gd name="connsiteX4" fmla="*/ 18736 w 113461"/>
                  <a:gd name="connsiteY4" fmla="*/ 216162 h 216162"/>
                  <a:gd name="connsiteX5" fmla="*/ 0 w 113461"/>
                  <a:gd name="connsiteY5" fmla="*/ 216162 h 216162"/>
                  <a:gd name="connsiteX6" fmla="*/ 0 w 113461"/>
                  <a:gd name="connsiteY6" fmla="*/ 0 h 216162"/>
                  <a:gd name="connsiteX7" fmla="*/ 18736 w 113461"/>
                  <a:gd name="connsiteY7" fmla="*/ 0 h 216162"/>
                  <a:gd name="connsiteX8" fmla="*/ 18736 w 113461"/>
                  <a:gd name="connsiteY8" fmla="*/ 84658 h 216162"/>
                  <a:gd name="connsiteX9" fmla="*/ 62580 w 113461"/>
                  <a:gd name="connsiteY9" fmla="*/ 62772 h 216162"/>
                  <a:gd name="connsiteX10" fmla="*/ 113462 w 113461"/>
                  <a:gd name="connsiteY10" fmla="*/ 122191 h 216162"/>
                  <a:gd name="connsiteX11" fmla="*/ 113462 w 113461"/>
                  <a:gd name="connsiteY11" fmla="*/ 216162 h 216162"/>
                  <a:gd name="connsiteX12" fmla="*/ 94726 w 113461"/>
                  <a:gd name="connsiteY12" fmla="*/ 216162 h 216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3461" h="216162">
                    <a:moveTo>
                      <a:pt x="94726" y="216069"/>
                    </a:moveTo>
                    <a:lnTo>
                      <a:pt x="94726" y="120701"/>
                    </a:lnTo>
                    <a:cubicBezTo>
                      <a:pt x="94726" y="93133"/>
                      <a:pt x="83694" y="78418"/>
                      <a:pt x="58586" y="78418"/>
                    </a:cubicBezTo>
                    <a:cubicBezTo>
                      <a:pt x="39850" y="78418"/>
                      <a:pt x="26725" y="90991"/>
                      <a:pt x="18736" y="102726"/>
                    </a:cubicBezTo>
                    <a:lnTo>
                      <a:pt x="18736" y="216162"/>
                    </a:lnTo>
                    <a:lnTo>
                      <a:pt x="0" y="216162"/>
                    </a:lnTo>
                    <a:lnTo>
                      <a:pt x="0" y="0"/>
                    </a:lnTo>
                    <a:lnTo>
                      <a:pt x="18736" y="0"/>
                    </a:lnTo>
                    <a:lnTo>
                      <a:pt x="18736" y="84658"/>
                    </a:lnTo>
                    <a:cubicBezTo>
                      <a:pt x="28532" y="71713"/>
                      <a:pt x="43844" y="62772"/>
                      <a:pt x="62580" y="62772"/>
                    </a:cubicBezTo>
                    <a:cubicBezTo>
                      <a:pt x="101193" y="62772"/>
                      <a:pt x="113462" y="86800"/>
                      <a:pt x="113462" y="122191"/>
                    </a:cubicBezTo>
                    <a:lnTo>
                      <a:pt x="113462" y="216162"/>
                    </a:lnTo>
                    <a:lnTo>
                      <a:pt x="94726" y="21616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31" name="Freeform 30">
                <a:extLst>
                  <a:ext uri="{FF2B5EF4-FFF2-40B4-BE49-F238E27FC236}">
                    <a16:creationId xmlns:a16="http://schemas.microsoft.com/office/drawing/2014/main" id="{559287CD-C5CB-A6DA-1A5C-E24EEDD8DD8F}"/>
                  </a:ext>
                </a:extLst>
              </p:cNvPr>
              <p:cNvSpPr/>
              <p:nvPr/>
            </p:nvSpPr>
            <p:spPr>
              <a:xfrm>
                <a:off x="5999371" y="3289300"/>
                <a:ext cx="21779" cy="216069"/>
              </a:xfrm>
              <a:custGeom>
                <a:avLst/>
                <a:gdLst>
                  <a:gd name="connsiteX0" fmla="*/ 0 w 21779"/>
                  <a:gd name="connsiteY0" fmla="*/ 23097 h 216069"/>
                  <a:gd name="connsiteX1" fmla="*/ 0 w 21779"/>
                  <a:gd name="connsiteY1" fmla="*/ 0 h 216069"/>
                  <a:gd name="connsiteX2" fmla="*/ 21779 w 21779"/>
                  <a:gd name="connsiteY2" fmla="*/ 0 h 216069"/>
                  <a:gd name="connsiteX3" fmla="*/ 21779 w 21779"/>
                  <a:gd name="connsiteY3" fmla="*/ 23097 h 216069"/>
                  <a:gd name="connsiteX4" fmla="*/ 0 w 21779"/>
                  <a:gd name="connsiteY4" fmla="*/ 23097 h 216069"/>
                  <a:gd name="connsiteX5" fmla="*/ 1522 w 21779"/>
                  <a:gd name="connsiteY5" fmla="*/ 216069 h 216069"/>
                  <a:gd name="connsiteX6" fmla="*/ 1522 w 21779"/>
                  <a:gd name="connsiteY6" fmla="*/ 66032 h 216069"/>
                  <a:gd name="connsiteX7" fmla="*/ 20258 w 21779"/>
                  <a:gd name="connsiteY7" fmla="*/ 66032 h 216069"/>
                  <a:gd name="connsiteX8" fmla="*/ 20258 w 21779"/>
                  <a:gd name="connsiteY8" fmla="*/ 216069 h 216069"/>
                  <a:gd name="connsiteX9" fmla="*/ 1522 w 21779"/>
                  <a:gd name="connsiteY9" fmla="*/ 216069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1779" h="216069">
                    <a:moveTo>
                      <a:pt x="0" y="23097"/>
                    </a:moveTo>
                    <a:lnTo>
                      <a:pt x="0" y="0"/>
                    </a:lnTo>
                    <a:lnTo>
                      <a:pt x="21779" y="0"/>
                    </a:lnTo>
                    <a:lnTo>
                      <a:pt x="21779" y="23097"/>
                    </a:lnTo>
                    <a:lnTo>
                      <a:pt x="0" y="23097"/>
                    </a:lnTo>
                    <a:close/>
                    <a:moveTo>
                      <a:pt x="1522" y="216069"/>
                    </a:moveTo>
                    <a:lnTo>
                      <a:pt x="1522" y="66032"/>
                    </a:lnTo>
                    <a:lnTo>
                      <a:pt x="20258" y="66032"/>
                    </a:lnTo>
                    <a:lnTo>
                      <a:pt x="20258" y="216069"/>
                    </a:lnTo>
                    <a:lnTo>
                      <a:pt x="1522" y="21606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32" name="Freeform 31">
                <a:extLst>
                  <a:ext uri="{FF2B5EF4-FFF2-40B4-BE49-F238E27FC236}">
                    <a16:creationId xmlns:a16="http://schemas.microsoft.com/office/drawing/2014/main" id="{ACF1837D-4E66-2C5D-7D96-E7D8F510AF15}"/>
                  </a:ext>
                </a:extLst>
              </p:cNvPr>
              <p:cNvSpPr/>
              <p:nvPr/>
            </p:nvSpPr>
            <p:spPr>
              <a:xfrm>
                <a:off x="6069179" y="3351978"/>
                <a:ext cx="114222" cy="153390"/>
              </a:xfrm>
              <a:custGeom>
                <a:avLst/>
                <a:gdLst>
                  <a:gd name="connsiteX0" fmla="*/ 95677 w 114222"/>
                  <a:gd name="connsiteY0" fmla="*/ 153391 h 153390"/>
                  <a:gd name="connsiteX1" fmla="*/ 95677 w 114222"/>
                  <a:gd name="connsiteY1" fmla="*/ 58301 h 153390"/>
                  <a:gd name="connsiteX2" fmla="*/ 59537 w 114222"/>
                  <a:gd name="connsiteY2" fmla="*/ 15646 h 153390"/>
                  <a:gd name="connsiteX3" fmla="*/ 19687 w 114222"/>
                  <a:gd name="connsiteY3" fmla="*/ 39954 h 153390"/>
                  <a:gd name="connsiteX4" fmla="*/ 19687 w 114222"/>
                  <a:gd name="connsiteY4" fmla="*/ 153391 h 153390"/>
                  <a:gd name="connsiteX5" fmla="*/ 951 w 114222"/>
                  <a:gd name="connsiteY5" fmla="*/ 153391 h 153390"/>
                  <a:gd name="connsiteX6" fmla="*/ 951 w 114222"/>
                  <a:gd name="connsiteY6" fmla="*/ 30920 h 153390"/>
                  <a:gd name="connsiteX7" fmla="*/ 0 w 114222"/>
                  <a:gd name="connsiteY7" fmla="*/ 3353 h 153390"/>
                  <a:gd name="connsiteX8" fmla="*/ 15598 w 114222"/>
                  <a:gd name="connsiteY8" fmla="*/ 3353 h 153390"/>
                  <a:gd name="connsiteX9" fmla="*/ 17119 w 114222"/>
                  <a:gd name="connsiteY9" fmla="*/ 24028 h 153390"/>
                  <a:gd name="connsiteX10" fmla="*/ 63056 w 114222"/>
                  <a:gd name="connsiteY10" fmla="*/ 0 h 153390"/>
                  <a:gd name="connsiteX11" fmla="*/ 114223 w 114222"/>
                  <a:gd name="connsiteY11" fmla="*/ 59419 h 153390"/>
                  <a:gd name="connsiteX12" fmla="*/ 114223 w 114222"/>
                  <a:gd name="connsiteY12" fmla="*/ 153391 h 153390"/>
                  <a:gd name="connsiteX13" fmla="*/ 95487 w 114222"/>
                  <a:gd name="connsiteY13" fmla="*/ 153391 h 153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14222" h="153390">
                    <a:moveTo>
                      <a:pt x="95677" y="153391"/>
                    </a:moveTo>
                    <a:lnTo>
                      <a:pt x="95677" y="58301"/>
                    </a:lnTo>
                    <a:cubicBezTo>
                      <a:pt x="95677" y="31013"/>
                      <a:pt x="84359" y="15646"/>
                      <a:pt x="59537" y="15646"/>
                    </a:cubicBezTo>
                    <a:cubicBezTo>
                      <a:pt x="39279" y="15646"/>
                      <a:pt x="27010" y="29151"/>
                      <a:pt x="19687" y="39954"/>
                    </a:cubicBezTo>
                    <a:lnTo>
                      <a:pt x="19687" y="153391"/>
                    </a:lnTo>
                    <a:lnTo>
                      <a:pt x="951" y="153391"/>
                    </a:lnTo>
                    <a:lnTo>
                      <a:pt x="951" y="30920"/>
                    </a:lnTo>
                    <a:cubicBezTo>
                      <a:pt x="951" y="25798"/>
                      <a:pt x="381" y="8382"/>
                      <a:pt x="0" y="3353"/>
                    </a:cubicBezTo>
                    <a:lnTo>
                      <a:pt x="15598" y="3353"/>
                    </a:lnTo>
                    <a:lnTo>
                      <a:pt x="17119" y="24028"/>
                    </a:lnTo>
                    <a:cubicBezTo>
                      <a:pt x="26344" y="10803"/>
                      <a:pt x="42513" y="0"/>
                      <a:pt x="63056" y="0"/>
                    </a:cubicBezTo>
                    <a:cubicBezTo>
                      <a:pt x="100432" y="0"/>
                      <a:pt x="114223" y="23097"/>
                      <a:pt x="114223" y="59419"/>
                    </a:cubicBezTo>
                    <a:lnTo>
                      <a:pt x="114223" y="153391"/>
                    </a:lnTo>
                    <a:lnTo>
                      <a:pt x="95487" y="153391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33" name="Freeform 32">
                <a:extLst>
                  <a:ext uri="{FF2B5EF4-FFF2-40B4-BE49-F238E27FC236}">
                    <a16:creationId xmlns:a16="http://schemas.microsoft.com/office/drawing/2014/main" id="{ABDDF7EE-ED2A-D177-4008-41EF5BD37A2F}"/>
                  </a:ext>
                </a:extLst>
              </p:cNvPr>
              <p:cNvSpPr/>
              <p:nvPr/>
            </p:nvSpPr>
            <p:spPr>
              <a:xfrm>
                <a:off x="6224013" y="3289300"/>
                <a:ext cx="125730" cy="219328"/>
              </a:xfrm>
              <a:custGeom>
                <a:avLst/>
                <a:gdLst>
                  <a:gd name="connsiteX0" fmla="*/ 109753 w 125730"/>
                  <a:gd name="connsiteY0" fmla="*/ 216069 h 219328"/>
                  <a:gd name="connsiteX1" fmla="*/ 108231 w 125730"/>
                  <a:gd name="connsiteY1" fmla="*/ 192320 h 219328"/>
                  <a:gd name="connsiteX2" fmla="*/ 60392 w 125730"/>
                  <a:gd name="connsiteY2" fmla="*/ 219329 h 219328"/>
                  <a:gd name="connsiteX3" fmla="*/ 0 w 125730"/>
                  <a:gd name="connsiteY3" fmla="*/ 140352 h 219328"/>
                  <a:gd name="connsiteX4" fmla="*/ 63151 w 125730"/>
                  <a:gd name="connsiteY4" fmla="*/ 62586 h 219328"/>
                  <a:gd name="connsiteX5" fmla="*/ 106044 w 125730"/>
                  <a:gd name="connsiteY5" fmla="*/ 79350 h 219328"/>
                  <a:gd name="connsiteX6" fmla="*/ 106044 w 125730"/>
                  <a:gd name="connsiteY6" fmla="*/ 0 h 219328"/>
                  <a:gd name="connsiteX7" fmla="*/ 124779 w 125730"/>
                  <a:gd name="connsiteY7" fmla="*/ 0 h 219328"/>
                  <a:gd name="connsiteX8" fmla="*/ 124779 w 125730"/>
                  <a:gd name="connsiteY8" fmla="*/ 187850 h 219328"/>
                  <a:gd name="connsiteX9" fmla="*/ 125730 w 125730"/>
                  <a:gd name="connsiteY9" fmla="*/ 216069 h 219328"/>
                  <a:gd name="connsiteX10" fmla="*/ 109753 w 125730"/>
                  <a:gd name="connsiteY10" fmla="*/ 216069 h 219328"/>
                  <a:gd name="connsiteX11" fmla="*/ 106044 w 125730"/>
                  <a:gd name="connsiteY11" fmla="*/ 95369 h 219328"/>
                  <a:gd name="connsiteX12" fmla="*/ 67145 w 125730"/>
                  <a:gd name="connsiteY12" fmla="*/ 77953 h 219328"/>
                  <a:gd name="connsiteX13" fmla="*/ 19592 w 125730"/>
                  <a:gd name="connsiteY13" fmla="*/ 141004 h 219328"/>
                  <a:gd name="connsiteX14" fmla="*/ 64958 w 125730"/>
                  <a:gd name="connsiteY14" fmla="*/ 204055 h 219328"/>
                  <a:gd name="connsiteX15" fmla="*/ 106044 w 125730"/>
                  <a:gd name="connsiteY15" fmla="*/ 177046 h 219328"/>
                  <a:gd name="connsiteX16" fmla="*/ 106044 w 125730"/>
                  <a:gd name="connsiteY16" fmla="*/ 95462 h 21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5730" h="219328">
                    <a:moveTo>
                      <a:pt x="109753" y="216069"/>
                    </a:moveTo>
                    <a:lnTo>
                      <a:pt x="108231" y="192320"/>
                    </a:lnTo>
                    <a:cubicBezTo>
                      <a:pt x="99386" y="204893"/>
                      <a:pt x="84645" y="219329"/>
                      <a:pt x="60392" y="219329"/>
                    </a:cubicBezTo>
                    <a:cubicBezTo>
                      <a:pt x="19592" y="219329"/>
                      <a:pt x="0" y="183938"/>
                      <a:pt x="0" y="140352"/>
                    </a:cubicBezTo>
                    <a:cubicBezTo>
                      <a:pt x="0" y="91736"/>
                      <a:pt x="28151" y="62586"/>
                      <a:pt x="63151" y="62586"/>
                    </a:cubicBezTo>
                    <a:cubicBezTo>
                      <a:pt x="82172" y="62586"/>
                      <a:pt x="97199" y="70409"/>
                      <a:pt x="106044" y="79350"/>
                    </a:cubicBezTo>
                    <a:lnTo>
                      <a:pt x="106044" y="0"/>
                    </a:lnTo>
                    <a:lnTo>
                      <a:pt x="124779" y="0"/>
                    </a:lnTo>
                    <a:lnTo>
                      <a:pt x="124779" y="187850"/>
                    </a:lnTo>
                    <a:cubicBezTo>
                      <a:pt x="124779" y="195021"/>
                      <a:pt x="125350" y="209457"/>
                      <a:pt x="125730" y="216069"/>
                    </a:cubicBezTo>
                    <a:lnTo>
                      <a:pt x="109753" y="216069"/>
                    </a:lnTo>
                    <a:close/>
                    <a:moveTo>
                      <a:pt x="106044" y="95369"/>
                    </a:moveTo>
                    <a:cubicBezTo>
                      <a:pt x="96533" y="86335"/>
                      <a:pt x="86737" y="77953"/>
                      <a:pt x="67145" y="77953"/>
                    </a:cubicBezTo>
                    <a:cubicBezTo>
                      <a:pt x="47553" y="77953"/>
                      <a:pt x="19592" y="93878"/>
                      <a:pt x="19592" y="141004"/>
                    </a:cubicBezTo>
                    <a:cubicBezTo>
                      <a:pt x="19592" y="178257"/>
                      <a:pt x="36140" y="204055"/>
                      <a:pt x="64958" y="204055"/>
                    </a:cubicBezTo>
                    <a:cubicBezTo>
                      <a:pt x="84264" y="204055"/>
                      <a:pt x="97484" y="190271"/>
                      <a:pt x="106044" y="177046"/>
                    </a:cubicBezTo>
                    <a:lnTo>
                      <a:pt x="106044" y="9546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</p:grpSp>
        <p:grpSp>
          <p:nvGrpSpPr>
            <p:cNvPr id="8" name="Graphic 17">
              <a:extLst>
                <a:ext uri="{FF2B5EF4-FFF2-40B4-BE49-F238E27FC236}">
                  <a16:creationId xmlns:a16="http://schemas.microsoft.com/office/drawing/2014/main" id="{864E66EA-0B70-7F21-9B35-7B43AE3B1625}"/>
                </a:ext>
              </a:extLst>
            </p:cNvPr>
            <p:cNvGrpSpPr/>
            <p:nvPr/>
          </p:nvGrpSpPr>
          <p:grpSpPr>
            <a:xfrm>
              <a:off x="6465963" y="3289300"/>
              <a:ext cx="1730364" cy="282193"/>
              <a:chOff x="6465963" y="3289300"/>
              <a:chExt cx="1730364" cy="282193"/>
            </a:xfrm>
            <a:grpFill/>
          </p:grpSpPr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CC147F63-3F02-E07F-35C7-9CB94C57346A}"/>
                  </a:ext>
                </a:extLst>
              </p:cNvPr>
              <p:cNvSpPr/>
              <p:nvPr/>
            </p:nvSpPr>
            <p:spPr>
              <a:xfrm>
                <a:off x="6465963" y="3355424"/>
                <a:ext cx="145512" cy="216069"/>
              </a:xfrm>
              <a:custGeom>
                <a:avLst/>
                <a:gdLst>
                  <a:gd name="connsiteX0" fmla="*/ 93204 w 145512"/>
                  <a:gd name="connsiteY0" fmla="*/ 161121 h 216069"/>
                  <a:gd name="connsiteX1" fmla="*/ 18451 w 145512"/>
                  <a:gd name="connsiteY1" fmla="*/ 216069 h 216069"/>
                  <a:gd name="connsiteX2" fmla="*/ 13220 w 145512"/>
                  <a:gd name="connsiteY2" fmla="*/ 189061 h 216069"/>
                  <a:gd name="connsiteX3" fmla="*/ 58871 w 145512"/>
                  <a:gd name="connsiteY3" fmla="*/ 159072 h 216069"/>
                  <a:gd name="connsiteX4" fmla="*/ 61914 w 145512"/>
                  <a:gd name="connsiteY4" fmla="*/ 149479 h 216069"/>
                  <a:gd name="connsiteX5" fmla="*/ 0 w 145512"/>
                  <a:gd name="connsiteY5" fmla="*/ 0 h 216069"/>
                  <a:gd name="connsiteX6" fmla="*/ 36426 w 145512"/>
                  <a:gd name="connsiteY6" fmla="*/ 0 h 216069"/>
                  <a:gd name="connsiteX7" fmla="*/ 63056 w 145512"/>
                  <a:gd name="connsiteY7" fmla="*/ 68453 h 216069"/>
                  <a:gd name="connsiteX8" fmla="*/ 78368 w 145512"/>
                  <a:gd name="connsiteY8" fmla="*/ 114368 h 216069"/>
                  <a:gd name="connsiteX9" fmla="*/ 111179 w 145512"/>
                  <a:gd name="connsiteY9" fmla="*/ 0 h 216069"/>
                  <a:gd name="connsiteX10" fmla="*/ 145513 w 145512"/>
                  <a:gd name="connsiteY10" fmla="*/ 0 h 216069"/>
                  <a:gd name="connsiteX11" fmla="*/ 93109 w 145512"/>
                  <a:gd name="connsiteY11" fmla="*/ 161214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45512" h="216069">
                    <a:moveTo>
                      <a:pt x="93204" y="161121"/>
                    </a:moveTo>
                    <a:cubicBezTo>
                      <a:pt x="80650" y="199492"/>
                      <a:pt x="52118" y="211878"/>
                      <a:pt x="18451" y="216069"/>
                    </a:cubicBezTo>
                    <a:lnTo>
                      <a:pt x="13220" y="189061"/>
                    </a:lnTo>
                    <a:cubicBezTo>
                      <a:pt x="37472" y="185428"/>
                      <a:pt x="53640" y="175277"/>
                      <a:pt x="58871" y="159072"/>
                    </a:cubicBezTo>
                    <a:lnTo>
                      <a:pt x="61914" y="149479"/>
                    </a:lnTo>
                    <a:lnTo>
                      <a:pt x="0" y="0"/>
                    </a:lnTo>
                    <a:lnTo>
                      <a:pt x="36426" y="0"/>
                    </a:lnTo>
                    <a:lnTo>
                      <a:pt x="63056" y="68453"/>
                    </a:lnTo>
                    <a:cubicBezTo>
                      <a:pt x="70379" y="87638"/>
                      <a:pt x="78368" y="114368"/>
                      <a:pt x="78368" y="114368"/>
                    </a:cubicBezTo>
                    <a:lnTo>
                      <a:pt x="111179" y="0"/>
                    </a:lnTo>
                    <a:lnTo>
                      <a:pt x="145513" y="0"/>
                    </a:lnTo>
                    <a:lnTo>
                      <a:pt x="93109" y="161214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59B843D4-00E8-5135-191F-67D38F7B7FE2}"/>
                  </a:ext>
                </a:extLst>
              </p:cNvPr>
              <p:cNvSpPr/>
              <p:nvPr/>
            </p:nvSpPr>
            <p:spPr>
              <a:xfrm>
                <a:off x="6629927" y="3351140"/>
                <a:ext cx="147795" cy="158419"/>
              </a:xfrm>
              <a:custGeom>
                <a:avLst/>
                <a:gdLst>
                  <a:gd name="connsiteX0" fmla="*/ 73898 w 147795"/>
                  <a:gd name="connsiteY0" fmla="*/ 158420 h 158419"/>
                  <a:gd name="connsiteX1" fmla="*/ 0 w 147795"/>
                  <a:gd name="connsiteY1" fmla="*/ 78605 h 158419"/>
                  <a:gd name="connsiteX2" fmla="*/ 73898 w 147795"/>
                  <a:gd name="connsiteY2" fmla="*/ 0 h 158419"/>
                  <a:gd name="connsiteX3" fmla="*/ 147795 w 147795"/>
                  <a:gd name="connsiteY3" fmla="*/ 78605 h 158419"/>
                  <a:gd name="connsiteX4" fmla="*/ 73898 w 147795"/>
                  <a:gd name="connsiteY4" fmla="*/ 158420 h 158419"/>
                  <a:gd name="connsiteX5" fmla="*/ 73898 w 147795"/>
                  <a:gd name="connsiteY5" fmla="*/ 26357 h 158419"/>
                  <a:gd name="connsiteX6" fmla="*/ 34714 w 147795"/>
                  <a:gd name="connsiteY6" fmla="*/ 78605 h 158419"/>
                  <a:gd name="connsiteX7" fmla="*/ 73898 w 147795"/>
                  <a:gd name="connsiteY7" fmla="*/ 132063 h 158419"/>
                  <a:gd name="connsiteX8" fmla="*/ 113081 w 147795"/>
                  <a:gd name="connsiteY8" fmla="*/ 78605 h 158419"/>
                  <a:gd name="connsiteX9" fmla="*/ 73898 w 147795"/>
                  <a:gd name="connsiteY9" fmla="*/ 26357 h 158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7795" h="158419">
                    <a:moveTo>
                      <a:pt x="73898" y="158420"/>
                    </a:moveTo>
                    <a:cubicBezTo>
                      <a:pt x="26725" y="158420"/>
                      <a:pt x="0" y="124799"/>
                      <a:pt x="0" y="78605"/>
                    </a:cubicBezTo>
                    <a:cubicBezTo>
                      <a:pt x="0" y="32410"/>
                      <a:pt x="27581" y="0"/>
                      <a:pt x="73898" y="0"/>
                    </a:cubicBezTo>
                    <a:cubicBezTo>
                      <a:pt x="120214" y="0"/>
                      <a:pt x="147795" y="32410"/>
                      <a:pt x="147795" y="78605"/>
                    </a:cubicBezTo>
                    <a:cubicBezTo>
                      <a:pt x="147795" y="124799"/>
                      <a:pt x="120214" y="158420"/>
                      <a:pt x="73898" y="158420"/>
                    </a:cubicBezTo>
                    <a:close/>
                    <a:moveTo>
                      <a:pt x="73898" y="26357"/>
                    </a:moveTo>
                    <a:cubicBezTo>
                      <a:pt x="47838" y="26357"/>
                      <a:pt x="34714" y="47405"/>
                      <a:pt x="34714" y="78605"/>
                    </a:cubicBezTo>
                    <a:cubicBezTo>
                      <a:pt x="34714" y="109804"/>
                      <a:pt x="48504" y="132063"/>
                      <a:pt x="73898" y="132063"/>
                    </a:cubicBezTo>
                    <a:cubicBezTo>
                      <a:pt x="99291" y="132063"/>
                      <a:pt x="113081" y="109897"/>
                      <a:pt x="113081" y="78605"/>
                    </a:cubicBezTo>
                    <a:cubicBezTo>
                      <a:pt x="113081" y="47312"/>
                      <a:pt x="99005" y="26357"/>
                      <a:pt x="73898" y="26357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30A7A810-007D-F175-9F2D-B3A53943B229}"/>
                  </a:ext>
                </a:extLst>
              </p:cNvPr>
              <p:cNvSpPr/>
              <p:nvPr/>
            </p:nvSpPr>
            <p:spPr>
              <a:xfrm>
                <a:off x="6812911" y="3355331"/>
                <a:ext cx="127252" cy="153949"/>
              </a:xfrm>
              <a:custGeom>
                <a:avLst/>
                <a:gdLst>
                  <a:gd name="connsiteX0" fmla="*/ 99957 w 127252"/>
                  <a:gd name="connsiteY0" fmla="*/ 150038 h 153949"/>
                  <a:gd name="connsiteX1" fmla="*/ 97199 w 127252"/>
                  <a:gd name="connsiteY1" fmla="*/ 132622 h 153949"/>
                  <a:gd name="connsiteX2" fmla="*/ 53069 w 127252"/>
                  <a:gd name="connsiteY2" fmla="*/ 153949 h 153949"/>
                  <a:gd name="connsiteX3" fmla="*/ 0 w 127252"/>
                  <a:gd name="connsiteY3" fmla="*/ 95462 h 153949"/>
                  <a:gd name="connsiteX4" fmla="*/ 0 w 127252"/>
                  <a:gd name="connsiteY4" fmla="*/ 0 h 153949"/>
                  <a:gd name="connsiteX5" fmla="*/ 34048 w 127252"/>
                  <a:gd name="connsiteY5" fmla="*/ 0 h 153949"/>
                  <a:gd name="connsiteX6" fmla="*/ 34048 w 127252"/>
                  <a:gd name="connsiteY6" fmla="*/ 90619 h 153949"/>
                  <a:gd name="connsiteX7" fmla="*/ 60107 w 127252"/>
                  <a:gd name="connsiteY7" fmla="*/ 127220 h 153949"/>
                  <a:gd name="connsiteX8" fmla="*/ 91682 w 127252"/>
                  <a:gd name="connsiteY8" fmla="*/ 108035 h 153949"/>
                  <a:gd name="connsiteX9" fmla="*/ 91682 w 127252"/>
                  <a:gd name="connsiteY9" fmla="*/ 0 h 153949"/>
                  <a:gd name="connsiteX10" fmla="*/ 125731 w 127252"/>
                  <a:gd name="connsiteY10" fmla="*/ 0 h 153949"/>
                  <a:gd name="connsiteX11" fmla="*/ 125731 w 127252"/>
                  <a:gd name="connsiteY11" fmla="*/ 123029 h 153949"/>
                  <a:gd name="connsiteX12" fmla="*/ 127252 w 127252"/>
                  <a:gd name="connsiteY12" fmla="*/ 150038 h 153949"/>
                  <a:gd name="connsiteX13" fmla="*/ 99957 w 127252"/>
                  <a:gd name="connsiteY13" fmla="*/ 150038 h 153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7252" h="153949">
                    <a:moveTo>
                      <a:pt x="99957" y="150038"/>
                    </a:moveTo>
                    <a:lnTo>
                      <a:pt x="97199" y="132622"/>
                    </a:lnTo>
                    <a:cubicBezTo>
                      <a:pt x="86452" y="146126"/>
                      <a:pt x="71425" y="153949"/>
                      <a:pt x="53069" y="153949"/>
                    </a:cubicBezTo>
                    <a:cubicBezTo>
                      <a:pt x="15027" y="153949"/>
                      <a:pt x="0" y="131784"/>
                      <a:pt x="0" y="95462"/>
                    </a:cubicBezTo>
                    <a:lnTo>
                      <a:pt x="0" y="0"/>
                    </a:lnTo>
                    <a:lnTo>
                      <a:pt x="34048" y="0"/>
                    </a:lnTo>
                    <a:lnTo>
                      <a:pt x="34048" y="90619"/>
                    </a:lnTo>
                    <a:cubicBezTo>
                      <a:pt x="34048" y="117069"/>
                      <a:pt x="39850" y="127220"/>
                      <a:pt x="60107" y="127220"/>
                    </a:cubicBezTo>
                    <a:cubicBezTo>
                      <a:pt x="76085" y="127220"/>
                      <a:pt x="86452" y="115485"/>
                      <a:pt x="91682" y="108035"/>
                    </a:cubicBezTo>
                    <a:lnTo>
                      <a:pt x="91682" y="0"/>
                    </a:lnTo>
                    <a:lnTo>
                      <a:pt x="125731" y="0"/>
                    </a:lnTo>
                    <a:lnTo>
                      <a:pt x="125731" y="123029"/>
                    </a:lnTo>
                    <a:cubicBezTo>
                      <a:pt x="125731" y="128151"/>
                      <a:pt x="126967" y="144915"/>
                      <a:pt x="127252" y="150038"/>
                    </a:cubicBezTo>
                    <a:lnTo>
                      <a:pt x="99957" y="150038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FA5C5029-B916-06F3-F720-4137A3776FDD}"/>
                  </a:ext>
                </a:extLst>
              </p:cNvPr>
              <p:cNvSpPr/>
              <p:nvPr/>
            </p:nvSpPr>
            <p:spPr>
              <a:xfrm>
                <a:off x="6980013" y="3351140"/>
                <a:ext cx="93204" cy="154228"/>
              </a:xfrm>
              <a:custGeom>
                <a:avLst/>
                <a:gdLst>
                  <a:gd name="connsiteX0" fmla="*/ 83123 w 93204"/>
                  <a:gd name="connsiteY0" fmla="*/ 37160 h 154228"/>
                  <a:gd name="connsiteX1" fmla="*/ 68381 w 93204"/>
                  <a:gd name="connsiteY1" fmla="*/ 32690 h 154228"/>
                  <a:gd name="connsiteX2" fmla="*/ 35570 w 93204"/>
                  <a:gd name="connsiteY2" fmla="*/ 56066 h 154228"/>
                  <a:gd name="connsiteX3" fmla="*/ 35570 w 93204"/>
                  <a:gd name="connsiteY3" fmla="*/ 154229 h 154228"/>
                  <a:gd name="connsiteX4" fmla="*/ 1521 w 93204"/>
                  <a:gd name="connsiteY4" fmla="*/ 154229 h 154228"/>
                  <a:gd name="connsiteX5" fmla="*/ 1521 w 93204"/>
                  <a:gd name="connsiteY5" fmla="*/ 32410 h 154228"/>
                  <a:gd name="connsiteX6" fmla="*/ 0 w 93204"/>
                  <a:gd name="connsiteY6" fmla="*/ 4191 h 154228"/>
                  <a:gd name="connsiteX7" fmla="*/ 26059 w 93204"/>
                  <a:gd name="connsiteY7" fmla="*/ 4191 h 154228"/>
                  <a:gd name="connsiteX8" fmla="*/ 28817 w 93204"/>
                  <a:gd name="connsiteY8" fmla="*/ 29710 h 154228"/>
                  <a:gd name="connsiteX9" fmla="*/ 77892 w 93204"/>
                  <a:gd name="connsiteY9" fmla="*/ 0 h 154228"/>
                  <a:gd name="connsiteX10" fmla="*/ 93204 w 93204"/>
                  <a:gd name="connsiteY10" fmla="*/ 2421 h 154228"/>
                  <a:gd name="connsiteX11" fmla="*/ 83123 w 93204"/>
                  <a:gd name="connsiteY11" fmla="*/ 37253 h 154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3204" h="154228">
                    <a:moveTo>
                      <a:pt x="83123" y="37160"/>
                    </a:moveTo>
                    <a:cubicBezTo>
                      <a:pt x="78177" y="34180"/>
                      <a:pt x="73898" y="32690"/>
                      <a:pt x="68381" y="32690"/>
                    </a:cubicBezTo>
                    <a:cubicBezTo>
                      <a:pt x="53640" y="32690"/>
                      <a:pt x="44129" y="42934"/>
                      <a:pt x="35570" y="56066"/>
                    </a:cubicBezTo>
                    <a:lnTo>
                      <a:pt x="35570" y="154229"/>
                    </a:lnTo>
                    <a:lnTo>
                      <a:pt x="1521" y="154229"/>
                    </a:lnTo>
                    <a:lnTo>
                      <a:pt x="1521" y="32410"/>
                    </a:lnTo>
                    <a:cubicBezTo>
                      <a:pt x="1521" y="27288"/>
                      <a:pt x="285" y="9313"/>
                      <a:pt x="0" y="4191"/>
                    </a:cubicBezTo>
                    <a:lnTo>
                      <a:pt x="26059" y="4191"/>
                    </a:lnTo>
                    <a:lnTo>
                      <a:pt x="28817" y="29710"/>
                    </a:lnTo>
                    <a:cubicBezTo>
                      <a:pt x="37091" y="14063"/>
                      <a:pt x="51452" y="0"/>
                      <a:pt x="77892" y="0"/>
                    </a:cubicBezTo>
                    <a:cubicBezTo>
                      <a:pt x="83123" y="0"/>
                      <a:pt x="88924" y="931"/>
                      <a:pt x="93204" y="2421"/>
                    </a:cubicBezTo>
                    <a:lnTo>
                      <a:pt x="83123" y="37253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81D0F73F-B746-FB62-330C-998E663F954A}"/>
                  </a:ext>
                </a:extLst>
              </p:cNvPr>
              <p:cNvSpPr/>
              <p:nvPr/>
            </p:nvSpPr>
            <p:spPr>
              <a:xfrm>
                <a:off x="7192956" y="3351140"/>
                <a:ext cx="218744" cy="154321"/>
              </a:xfrm>
              <a:custGeom>
                <a:avLst/>
                <a:gdLst>
                  <a:gd name="connsiteX0" fmla="*/ 184982 w 218744"/>
                  <a:gd name="connsiteY0" fmla="*/ 154229 h 154321"/>
                  <a:gd name="connsiteX1" fmla="*/ 184982 w 218744"/>
                  <a:gd name="connsiteY1" fmla="*/ 67242 h 154321"/>
                  <a:gd name="connsiteX2" fmla="*/ 157972 w 218744"/>
                  <a:gd name="connsiteY2" fmla="*/ 27288 h 154321"/>
                  <a:gd name="connsiteX3" fmla="*/ 126682 w 218744"/>
                  <a:gd name="connsiteY3" fmla="*/ 47405 h 154321"/>
                  <a:gd name="connsiteX4" fmla="*/ 127252 w 218744"/>
                  <a:gd name="connsiteY4" fmla="*/ 57277 h 154321"/>
                  <a:gd name="connsiteX5" fmla="*/ 127252 w 218744"/>
                  <a:gd name="connsiteY5" fmla="*/ 154229 h 154321"/>
                  <a:gd name="connsiteX6" fmla="*/ 93204 w 218744"/>
                  <a:gd name="connsiteY6" fmla="*/ 154229 h 154321"/>
                  <a:gd name="connsiteX7" fmla="*/ 93204 w 218744"/>
                  <a:gd name="connsiteY7" fmla="*/ 67522 h 154321"/>
                  <a:gd name="connsiteX8" fmla="*/ 66194 w 218744"/>
                  <a:gd name="connsiteY8" fmla="*/ 27288 h 154321"/>
                  <a:gd name="connsiteX9" fmla="*/ 35570 w 218744"/>
                  <a:gd name="connsiteY9" fmla="*/ 47405 h 154321"/>
                  <a:gd name="connsiteX10" fmla="*/ 35570 w 218744"/>
                  <a:gd name="connsiteY10" fmla="*/ 154229 h 154321"/>
                  <a:gd name="connsiteX11" fmla="*/ 1522 w 218744"/>
                  <a:gd name="connsiteY11" fmla="*/ 154229 h 154321"/>
                  <a:gd name="connsiteX12" fmla="*/ 1522 w 218744"/>
                  <a:gd name="connsiteY12" fmla="*/ 31200 h 154321"/>
                  <a:gd name="connsiteX13" fmla="*/ 0 w 218744"/>
                  <a:gd name="connsiteY13" fmla="*/ 4191 h 154321"/>
                  <a:gd name="connsiteX14" fmla="*/ 26630 w 218744"/>
                  <a:gd name="connsiteY14" fmla="*/ 4191 h 154321"/>
                  <a:gd name="connsiteX15" fmla="*/ 29958 w 218744"/>
                  <a:gd name="connsiteY15" fmla="*/ 22818 h 154321"/>
                  <a:gd name="connsiteX16" fmla="*/ 72281 w 218744"/>
                  <a:gd name="connsiteY16" fmla="*/ 0 h 154321"/>
                  <a:gd name="connsiteX17" fmla="*/ 118217 w 218744"/>
                  <a:gd name="connsiteY17" fmla="*/ 24028 h 154321"/>
                  <a:gd name="connsiteX18" fmla="*/ 164154 w 218744"/>
                  <a:gd name="connsiteY18" fmla="*/ 0 h 154321"/>
                  <a:gd name="connsiteX19" fmla="*/ 218745 w 218744"/>
                  <a:gd name="connsiteY19" fmla="*/ 68453 h 154321"/>
                  <a:gd name="connsiteX20" fmla="*/ 218745 w 218744"/>
                  <a:gd name="connsiteY20" fmla="*/ 154322 h 154321"/>
                  <a:gd name="connsiteX21" fmla="*/ 184697 w 218744"/>
                  <a:gd name="connsiteY21" fmla="*/ 154322 h 1543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18744" h="154321">
                    <a:moveTo>
                      <a:pt x="184982" y="154229"/>
                    </a:moveTo>
                    <a:lnTo>
                      <a:pt x="184982" y="67242"/>
                    </a:lnTo>
                    <a:cubicBezTo>
                      <a:pt x="184982" y="42655"/>
                      <a:pt x="179180" y="27288"/>
                      <a:pt x="157972" y="27288"/>
                    </a:cubicBezTo>
                    <a:cubicBezTo>
                      <a:pt x="144181" y="27288"/>
                      <a:pt x="133719" y="37160"/>
                      <a:pt x="126682" y="47405"/>
                    </a:cubicBezTo>
                    <a:cubicBezTo>
                      <a:pt x="126967" y="50106"/>
                      <a:pt x="127252" y="54297"/>
                      <a:pt x="127252" y="57277"/>
                    </a:cubicBezTo>
                    <a:lnTo>
                      <a:pt x="127252" y="154229"/>
                    </a:lnTo>
                    <a:lnTo>
                      <a:pt x="93204" y="154229"/>
                    </a:lnTo>
                    <a:lnTo>
                      <a:pt x="93204" y="67522"/>
                    </a:lnTo>
                    <a:cubicBezTo>
                      <a:pt x="93204" y="41724"/>
                      <a:pt x="88639" y="27288"/>
                      <a:pt x="66194" y="27288"/>
                    </a:cubicBezTo>
                    <a:cubicBezTo>
                      <a:pt x="53355" y="27288"/>
                      <a:pt x="42322" y="38092"/>
                      <a:pt x="35570" y="47405"/>
                    </a:cubicBezTo>
                    <a:lnTo>
                      <a:pt x="35570" y="154229"/>
                    </a:lnTo>
                    <a:lnTo>
                      <a:pt x="1522" y="154229"/>
                    </a:lnTo>
                    <a:lnTo>
                      <a:pt x="1522" y="31200"/>
                    </a:lnTo>
                    <a:cubicBezTo>
                      <a:pt x="1522" y="26077"/>
                      <a:pt x="285" y="9313"/>
                      <a:pt x="0" y="4191"/>
                    </a:cubicBezTo>
                    <a:lnTo>
                      <a:pt x="26630" y="4191"/>
                    </a:lnTo>
                    <a:lnTo>
                      <a:pt x="29958" y="22818"/>
                    </a:lnTo>
                    <a:cubicBezTo>
                      <a:pt x="40991" y="9872"/>
                      <a:pt x="55067" y="0"/>
                      <a:pt x="72281" y="0"/>
                    </a:cubicBezTo>
                    <a:cubicBezTo>
                      <a:pt x="96153" y="0"/>
                      <a:pt x="109087" y="9034"/>
                      <a:pt x="118217" y="24028"/>
                    </a:cubicBezTo>
                    <a:cubicBezTo>
                      <a:pt x="128013" y="11083"/>
                      <a:pt x="142755" y="0"/>
                      <a:pt x="164154" y="0"/>
                    </a:cubicBezTo>
                    <a:cubicBezTo>
                      <a:pt x="202481" y="0"/>
                      <a:pt x="218745" y="20676"/>
                      <a:pt x="218745" y="68453"/>
                    </a:cubicBezTo>
                    <a:lnTo>
                      <a:pt x="218745" y="154322"/>
                    </a:lnTo>
                    <a:lnTo>
                      <a:pt x="184697" y="15432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DC3B1801-1CB4-02A9-C876-0FDD68C66BC5}"/>
                  </a:ext>
                </a:extLst>
              </p:cNvPr>
              <p:cNvSpPr/>
              <p:nvPr/>
            </p:nvSpPr>
            <p:spPr>
              <a:xfrm>
                <a:off x="7454879" y="3289300"/>
                <a:ext cx="36425" cy="216069"/>
              </a:xfrm>
              <a:custGeom>
                <a:avLst/>
                <a:gdLst>
                  <a:gd name="connsiteX0" fmla="*/ 0 w 36425"/>
                  <a:gd name="connsiteY0" fmla="*/ 32969 h 216069"/>
                  <a:gd name="connsiteX1" fmla="*/ 0 w 36425"/>
                  <a:gd name="connsiteY1" fmla="*/ 0 h 216069"/>
                  <a:gd name="connsiteX2" fmla="*/ 36426 w 36425"/>
                  <a:gd name="connsiteY2" fmla="*/ 0 h 216069"/>
                  <a:gd name="connsiteX3" fmla="*/ 36426 w 36425"/>
                  <a:gd name="connsiteY3" fmla="*/ 32969 h 216069"/>
                  <a:gd name="connsiteX4" fmla="*/ 0 w 36425"/>
                  <a:gd name="connsiteY4" fmla="*/ 32969 h 216069"/>
                  <a:gd name="connsiteX5" fmla="*/ 1236 w 36425"/>
                  <a:gd name="connsiteY5" fmla="*/ 216069 h 216069"/>
                  <a:gd name="connsiteX6" fmla="*/ 1236 w 36425"/>
                  <a:gd name="connsiteY6" fmla="*/ 66032 h 216069"/>
                  <a:gd name="connsiteX7" fmla="*/ 35284 w 36425"/>
                  <a:gd name="connsiteY7" fmla="*/ 66032 h 216069"/>
                  <a:gd name="connsiteX8" fmla="*/ 35284 w 36425"/>
                  <a:gd name="connsiteY8" fmla="*/ 216069 h 216069"/>
                  <a:gd name="connsiteX9" fmla="*/ 1236 w 36425"/>
                  <a:gd name="connsiteY9" fmla="*/ 216069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425" h="216069">
                    <a:moveTo>
                      <a:pt x="0" y="32969"/>
                    </a:moveTo>
                    <a:lnTo>
                      <a:pt x="0" y="0"/>
                    </a:lnTo>
                    <a:lnTo>
                      <a:pt x="36426" y="0"/>
                    </a:lnTo>
                    <a:lnTo>
                      <a:pt x="36426" y="32969"/>
                    </a:lnTo>
                    <a:lnTo>
                      <a:pt x="0" y="32969"/>
                    </a:lnTo>
                    <a:close/>
                    <a:moveTo>
                      <a:pt x="1236" y="216069"/>
                    </a:moveTo>
                    <a:lnTo>
                      <a:pt x="1236" y="66032"/>
                    </a:lnTo>
                    <a:lnTo>
                      <a:pt x="35284" y="66032"/>
                    </a:lnTo>
                    <a:lnTo>
                      <a:pt x="35284" y="216069"/>
                    </a:lnTo>
                    <a:lnTo>
                      <a:pt x="1236" y="21606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7E8479D0-DE74-D052-30B8-F1832BD63F7C}"/>
                  </a:ext>
                </a:extLst>
              </p:cNvPr>
              <p:cNvSpPr/>
              <p:nvPr/>
            </p:nvSpPr>
            <p:spPr>
              <a:xfrm>
                <a:off x="7520502" y="3351326"/>
                <a:ext cx="120689" cy="157954"/>
              </a:xfrm>
              <a:custGeom>
                <a:avLst/>
                <a:gdLst>
                  <a:gd name="connsiteX0" fmla="*/ 61914 w 120689"/>
                  <a:gd name="connsiteY0" fmla="*/ 157954 h 157954"/>
                  <a:gd name="connsiteX1" fmla="*/ 0 w 120689"/>
                  <a:gd name="connsiteY1" fmla="*/ 139048 h 157954"/>
                  <a:gd name="connsiteX2" fmla="*/ 15598 w 120689"/>
                  <a:gd name="connsiteY2" fmla="*/ 115299 h 157954"/>
                  <a:gd name="connsiteX3" fmla="*/ 60678 w 120689"/>
                  <a:gd name="connsiteY3" fmla="*/ 131784 h 157954"/>
                  <a:gd name="connsiteX4" fmla="*/ 85786 w 120689"/>
                  <a:gd name="connsiteY4" fmla="*/ 115020 h 157954"/>
                  <a:gd name="connsiteX5" fmla="*/ 55732 w 120689"/>
                  <a:gd name="connsiteY5" fmla="*/ 91271 h 157954"/>
                  <a:gd name="connsiteX6" fmla="*/ 6372 w 120689"/>
                  <a:gd name="connsiteY6" fmla="*/ 44145 h 157954"/>
                  <a:gd name="connsiteX7" fmla="*/ 64577 w 120689"/>
                  <a:gd name="connsiteY7" fmla="*/ 0 h 157954"/>
                  <a:gd name="connsiteX8" fmla="*/ 118788 w 120689"/>
                  <a:gd name="connsiteY8" fmla="*/ 16205 h 157954"/>
                  <a:gd name="connsiteX9" fmla="*/ 104427 w 120689"/>
                  <a:gd name="connsiteY9" fmla="*/ 39302 h 157954"/>
                  <a:gd name="connsiteX10" fmla="*/ 65528 w 120689"/>
                  <a:gd name="connsiteY10" fmla="*/ 26077 h 157954"/>
                  <a:gd name="connsiteX11" fmla="*/ 41276 w 120689"/>
                  <a:gd name="connsiteY11" fmla="*/ 41724 h 157954"/>
                  <a:gd name="connsiteX12" fmla="*/ 75895 w 120689"/>
                  <a:gd name="connsiteY12" fmla="*/ 64821 h 157954"/>
                  <a:gd name="connsiteX13" fmla="*/ 120690 w 120689"/>
                  <a:gd name="connsiteY13" fmla="*/ 113716 h 157954"/>
                  <a:gd name="connsiteX14" fmla="*/ 61819 w 120689"/>
                  <a:gd name="connsiteY14" fmla="*/ 157861 h 157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0689" h="157954">
                    <a:moveTo>
                      <a:pt x="61914" y="157954"/>
                    </a:moveTo>
                    <a:cubicBezTo>
                      <a:pt x="33097" y="157954"/>
                      <a:pt x="16263" y="149572"/>
                      <a:pt x="0" y="139048"/>
                    </a:cubicBezTo>
                    <a:lnTo>
                      <a:pt x="15598" y="115299"/>
                    </a:lnTo>
                    <a:cubicBezTo>
                      <a:pt x="28817" y="124612"/>
                      <a:pt x="44129" y="131784"/>
                      <a:pt x="60678" y="131784"/>
                    </a:cubicBezTo>
                    <a:cubicBezTo>
                      <a:pt x="77226" y="131784"/>
                      <a:pt x="85786" y="124612"/>
                      <a:pt x="85786" y="115020"/>
                    </a:cubicBezTo>
                    <a:cubicBezTo>
                      <a:pt x="85786" y="101795"/>
                      <a:pt x="76941" y="96672"/>
                      <a:pt x="55732" y="91271"/>
                    </a:cubicBezTo>
                    <a:cubicBezTo>
                      <a:pt x="32146" y="85310"/>
                      <a:pt x="6372" y="73855"/>
                      <a:pt x="6372" y="44145"/>
                    </a:cubicBezTo>
                    <a:cubicBezTo>
                      <a:pt x="6372" y="16578"/>
                      <a:pt x="30244" y="0"/>
                      <a:pt x="64577" y="0"/>
                    </a:cubicBezTo>
                    <a:cubicBezTo>
                      <a:pt x="86356" y="0"/>
                      <a:pt x="101669" y="4191"/>
                      <a:pt x="118788" y="16205"/>
                    </a:cubicBezTo>
                    <a:lnTo>
                      <a:pt x="104427" y="39302"/>
                    </a:lnTo>
                    <a:cubicBezTo>
                      <a:pt x="91207" y="29430"/>
                      <a:pt x="74659" y="26077"/>
                      <a:pt x="65528" y="26077"/>
                    </a:cubicBezTo>
                    <a:cubicBezTo>
                      <a:pt x="48029" y="26077"/>
                      <a:pt x="41276" y="32410"/>
                      <a:pt x="41276" y="41724"/>
                    </a:cubicBezTo>
                    <a:cubicBezTo>
                      <a:pt x="41276" y="54669"/>
                      <a:pt x="52594" y="58488"/>
                      <a:pt x="75895" y="64821"/>
                    </a:cubicBezTo>
                    <a:cubicBezTo>
                      <a:pt x="95487" y="69943"/>
                      <a:pt x="120690" y="80095"/>
                      <a:pt x="120690" y="113716"/>
                    </a:cubicBezTo>
                    <a:cubicBezTo>
                      <a:pt x="120690" y="144915"/>
                      <a:pt x="90922" y="157861"/>
                      <a:pt x="61819" y="157861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6" name="Freeform 15">
                <a:extLst>
                  <a:ext uri="{FF2B5EF4-FFF2-40B4-BE49-F238E27FC236}">
                    <a16:creationId xmlns:a16="http://schemas.microsoft.com/office/drawing/2014/main" id="{13B1089A-9F88-A59A-742C-2E25B1ACE0CD}"/>
                  </a:ext>
                </a:extLst>
              </p:cNvPr>
              <p:cNvSpPr/>
              <p:nvPr/>
            </p:nvSpPr>
            <p:spPr>
              <a:xfrm>
                <a:off x="7658502" y="3351326"/>
                <a:ext cx="120689" cy="157954"/>
              </a:xfrm>
              <a:custGeom>
                <a:avLst/>
                <a:gdLst>
                  <a:gd name="connsiteX0" fmla="*/ 61914 w 120689"/>
                  <a:gd name="connsiteY0" fmla="*/ 157954 h 157954"/>
                  <a:gd name="connsiteX1" fmla="*/ 0 w 120689"/>
                  <a:gd name="connsiteY1" fmla="*/ 139048 h 157954"/>
                  <a:gd name="connsiteX2" fmla="*/ 15597 w 120689"/>
                  <a:gd name="connsiteY2" fmla="*/ 115299 h 157954"/>
                  <a:gd name="connsiteX3" fmla="*/ 60678 w 120689"/>
                  <a:gd name="connsiteY3" fmla="*/ 131784 h 157954"/>
                  <a:gd name="connsiteX4" fmla="*/ 85786 w 120689"/>
                  <a:gd name="connsiteY4" fmla="*/ 115020 h 157954"/>
                  <a:gd name="connsiteX5" fmla="*/ 55732 w 120689"/>
                  <a:gd name="connsiteY5" fmla="*/ 91271 h 157954"/>
                  <a:gd name="connsiteX6" fmla="*/ 6372 w 120689"/>
                  <a:gd name="connsiteY6" fmla="*/ 44145 h 157954"/>
                  <a:gd name="connsiteX7" fmla="*/ 64577 w 120689"/>
                  <a:gd name="connsiteY7" fmla="*/ 0 h 157954"/>
                  <a:gd name="connsiteX8" fmla="*/ 118788 w 120689"/>
                  <a:gd name="connsiteY8" fmla="*/ 16205 h 157954"/>
                  <a:gd name="connsiteX9" fmla="*/ 104427 w 120689"/>
                  <a:gd name="connsiteY9" fmla="*/ 39302 h 157954"/>
                  <a:gd name="connsiteX10" fmla="*/ 65528 w 120689"/>
                  <a:gd name="connsiteY10" fmla="*/ 26077 h 157954"/>
                  <a:gd name="connsiteX11" fmla="*/ 41276 w 120689"/>
                  <a:gd name="connsiteY11" fmla="*/ 41724 h 157954"/>
                  <a:gd name="connsiteX12" fmla="*/ 75895 w 120689"/>
                  <a:gd name="connsiteY12" fmla="*/ 64821 h 157954"/>
                  <a:gd name="connsiteX13" fmla="*/ 120690 w 120689"/>
                  <a:gd name="connsiteY13" fmla="*/ 113716 h 157954"/>
                  <a:gd name="connsiteX14" fmla="*/ 61819 w 120689"/>
                  <a:gd name="connsiteY14" fmla="*/ 157861 h 157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0689" h="157954">
                    <a:moveTo>
                      <a:pt x="61914" y="157954"/>
                    </a:moveTo>
                    <a:cubicBezTo>
                      <a:pt x="33097" y="157954"/>
                      <a:pt x="16263" y="149572"/>
                      <a:pt x="0" y="139048"/>
                    </a:cubicBezTo>
                    <a:lnTo>
                      <a:pt x="15597" y="115299"/>
                    </a:lnTo>
                    <a:cubicBezTo>
                      <a:pt x="28817" y="124612"/>
                      <a:pt x="44129" y="131784"/>
                      <a:pt x="60678" y="131784"/>
                    </a:cubicBezTo>
                    <a:cubicBezTo>
                      <a:pt x="77226" y="131784"/>
                      <a:pt x="85786" y="124612"/>
                      <a:pt x="85786" y="115020"/>
                    </a:cubicBezTo>
                    <a:cubicBezTo>
                      <a:pt x="85786" y="101795"/>
                      <a:pt x="76941" y="96672"/>
                      <a:pt x="55732" y="91271"/>
                    </a:cubicBezTo>
                    <a:cubicBezTo>
                      <a:pt x="32146" y="85310"/>
                      <a:pt x="6372" y="73855"/>
                      <a:pt x="6372" y="44145"/>
                    </a:cubicBezTo>
                    <a:cubicBezTo>
                      <a:pt x="6372" y="16578"/>
                      <a:pt x="30244" y="0"/>
                      <a:pt x="64577" y="0"/>
                    </a:cubicBezTo>
                    <a:cubicBezTo>
                      <a:pt x="86356" y="0"/>
                      <a:pt x="101669" y="4191"/>
                      <a:pt x="118788" y="16205"/>
                    </a:cubicBezTo>
                    <a:lnTo>
                      <a:pt x="104427" y="39302"/>
                    </a:lnTo>
                    <a:cubicBezTo>
                      <a:pt x="91207" y="29430"/>
                      <a:pt x="74659" y="26077"/>
                      <a:pt x="65528" y="26077"/>
                    </a:cubicBezTo>
                    <a:cubicBezTo>
                      <a:pt x="48029" y="26077"/>
                      <a:pt x="41276" y="32410"/>
                      <a:pt x="41276" y="41724"/>
                    </a:cubicBezTo>
                    <a:cubicBezTo>
                      <a:pt x="41276" y="54669"/>
                      <a:pt x="52594" y="58488"/>
                      <a:pt x="75895" y="64821"/>
                    </a:cubicBezTo>
                    <a:cubicBezTo>
                      <a:pt x="95487" y="69943"/>
                      <a:pt x="120690" y="80095"/>
                      <a:pt x="120690" y="113716"/>
                    </a:cubicBezTo>
                    <a:cubicBezTo>
                      <a:pt x="120690" y="144915"/>
                      <a:pt x="90922" y="157861"/>
                      <a:pt x="61819" y="157861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D445172E-8231-445A-4A88-B5E4F216E7BA}"/>
                  </a:ext>
                </a:extLst>
              </p:cNvPr>
              <p:cNvSpPr/>
              <p:nvPr/>
            </p:nvSpPr>
            <p:spPr>
              <a:xfrm>
                <a:off x="7812954" y="3289300"/>
                <a:ext cx="36425" cy="216069"/>
              </a:xfrm>
              <a:custGeom>
                <a:avLst/>
                <a:gdLst>
                  <a:gd name="connsiteX0" fmla="*/ 0 w 36425"/>
                  <a:gd name="connsiteY0" fmla="*/ 32969 h 216069"/>
                  <a:gd name="connsiteX1" fmla="*/ 0 w 36425"/>
                  <a:gd name="connsiteY1" fmla="*/ 0 h 216069"/>
                  <a:gd name="connsiteX2" fmla="*/ 36426 w 36425"/>
                  <a:gd name="connsiteY2" fmla="*/ 0 h 216069"/>
                  <a:gd name="connsiteX3" fmla="*/ 36426 w 36425"/>
                  <a:gd name="connsiteY3" fmla="*/ 32969 h 216069"/>
                  <a:gd name="connsiteX4" fmla="*/ 0 w 36425"/>
                  <a:gd name="connsiteY4" fmla="*/ 32969 h 216069"/>
                  <a:gd name="connsiteX5" fmla="*/ 1236 w 36425"/>
                  <a:gd name="connsiteY5" fmla="*/ 216069 h 216069"/>
                  <a:gd name="connsiteX6" fmla="*/ 1236 w 36425"/>
                  <a:gd name="connsiteY6" fmla="*/ 66032 h 216069"/>
                  <a:gd name="connsiteX7" fmla="*/ 35284 w 36425"/>
                  <a:gd name="connsiteY7" fmla="*/ 66032 h 216069"/>
                  <a:gd name="connsiteX8" fmla="*/ 35284 w 36425"/>
                  <a:gd name="connsiteY8" fmla="*/ 216069 h 216069"/>
                  <a:gd name="connsiteX9" fmla="*/ 1236 w 36425"/>
                  <a:gd name="connsiteY9" fmla="*/ 216069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425" h="216069">
                    <a:moveTo>
                      <a:pt x="0" y="32969"/>
                    </a:moveTo>
                    <a:lnTo>
                      <a:pt x="0" y="0"/>
                    </a:lnTo>
                    <a:lnTo>
                      <a:pt x="36426" y="0"/>
                    </a:lnTo>
                    <a:lnTo>
                      <a:pt x="36426" y="32969"/>
                    </a:lnTo>
                    <a:lnTo>
                      <a:pt x="0" y="32969"/>
                    </a:lnTo>
                    <a:close/>
                    <a:moveTo>
                      <a:pt x="1236" y="216069"/>
                    </a:moveTo>
                    <a:lnTo>
                      <a:pt x="1236" y="66032"/>
                    </a:lnTo>
                    <a:lnTo>
                      <a:pt x="35284" y="66032"/>
                    </a:lnTo>
                    <a:lnTo>
                      <a:pt x="35284" y="216069"/>
                    </a:lnTo>
                    <a:lnTo>
                      <a:pt x="1236" y="21606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8" name="Freeform 17">
                <a:extLst>
                  <a:ext uri="{FF2B5EF4-FFF2-40B4-BE49-F238E27FC236}">
                    <a16:creationId xmlns:a16="http://schemas.microsoft.com/office/drawing/2014/main" id="{1E31C2C6-581C-2149-75D1-BB190E11DDBC}"/>
                  </a:ext>
                </a:extLst>
              </p:cNvPr>
              <p:cNvSpPr/>
              <p:nvPr/>
            </p:nvSpPr>
            <p:spPr>
              <a:xfrm>
                <a:off x="7884664" y="3351140"/>
                <a:ext cx="147795" cy="158419"/>
              </a:xfrm>
              <a:custGeom>
                <a:avLst/>
                <a:gdLst>
                  <a:gd name="connsiteX0" fmla="*/ 73898 w 147795"/>
                  <a:gd name="connsiteY0" fmla="*/ 158420 h 158419"/>
                  <a:gd name="connsiteX1" fmla="*/ 0 w 147795"/>
                  <a:gd name="connsiteY1" fmla="*/ 78605 h 158419"/>
                  <a:gd name="connsiteX2" fmla="*/ 73898 w 147795"/>
                  <a:gd name="connsiteY2" fmla="*/ 0 h 158419"/>
                  <a:gd name="connsiteX3" fmla="*/ 147795 w 147795"/>
                  <a:gd name="connsiteY3" fmla="*/ 78605 h 158419"/>
                  <a:gd name="connsiteX4" fmla="*/ 73898 w 147795"/>
                  <a:gd name="connsiteY4" fmla="*/ 158420 h 158419"/>
                  <a:gd name="connsiteX5" fmla="*/ 73898 w 147795"/>
                  <a:gd name="connsiteY5" fmla="*/ 26357 h 158419"/>
                  <a:gd name="connsiteX6" fmla="*/ 34714 w 147795"/>
                  <a:gd name="connsiteY6" fmla="*/ 78605 h 158419"/>
                  <a:gd name="connsiteX7" fmla="*/ 73898 w 147795"/>
                  <a:gd name="connsiteY7" fmla="*/ 132063 h 158419"/>
                  <a:gd name="connsiteX8" fmla="*/ 113081 w 147795"/>
                  <a:gd name="connsiteY8" fmla="*/ 78605 h 158419"/>
                  <a:gd name="connsiteX9" fmla="*/ 73898 w 147795"/>
                  <a:gd name="connsiteY9" fmla="*/ 26357 h 158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7795" h="158419">
                    <a:moveTo>
                      <a:pt x="73898" y="158420"/>
                    </a:moveTo>
                    <a:cubicBezTo>
                      <a:pt x="26725" y="158420"/>
                      <a:pt x="0" y="124799"/>
                      <a:pt x="0" y="78605"/>
                    </a:cubicBezTo>
                    <a:cubicBezTo>
                      <a:pt x="0" y="32410"/>
                      <a:pt x="27581" y="0"/>
                      <a:pt x="73898" y="0"/>
                    </a:cubicBezTo>
                    <a:cubicBezTo>
                      <a:pt x="120214" y="0"/>
                      <a:pt x="147795" y="32410"/>
                      <a:pt x="147795" y="78605"/>
                    </a:cubicBezTo>
                    <a:cubicBezTo>
                      <a:pt x="147795" y="124799"/>
                      <a:pt x="120214" y="158420"/>
                      <a:pt x="73898" y="158420"/>
                    </a:cubicBezTo>
                    <a:close/>
                    <a:moveTo>
                      <a:pt x="73898" y="26357"/>
                    </a:moveTo>
                    <a:cubicBezTo>
                      <a:pt x="47838" y="26357"/>
                      <a:pt x="34714" y="47405"/>
                      <a:pt x="34714" y="78605"/>
                    </a:cubicBezTo>
                    <a:cubicBezTo>
                      <a:pt x="34714" y="109804"/>
                      <a:pt x="48504" y="132063"/>
                      <a:pt x="73898" y="132063"/>
                    </a:cubicBezTo>
                    <a:cubicBezTo>
                      <a:pt x="99291" y="132063"/>
                      <a:pt x="113081" y="109897"/>
                      <a:pt x="113081" y="78605"/>
                    </a:cubicBezTo>
                    <a:cubicBezTo>
                      <a:pt x="113081" y="47312"/>
                      <a:pt x="99006" y="26357"/>
                      <a:pt x="73898" y="26357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BC09C183-F5A8-636E-B18A-A7CAD3E69435}"/>
                  </a:ext>
                </a:extLst>
              </p:cNvPr>
              <p:cNvSpPr/>
              <p:nvPr/>
            </p:nvSpPr>
            <p:spPr>
              <a:xfrm>
                <a:off x="8066222" y="3351140"/>
                <a:ext cx="130105" cy="154228"/>
              </a:xfrm>
              <a:custGeom>
                <a:avLst/>
                <a:gdLst>
                  <a:gd name="connsiteX0" fmla="*/ 96248 w 130105"/>
                  <a:gd name="connsiteY0" fmla="*/ 154229 h 154228"/>
                  <a:gd name="connsiteX1" fmla="*/ 96248 w 130105"/>
                  <a:gd name="connsiteY1" fmla="*/ 67242 h 154228"/>
                  <a:gd name="connsiteX2" fmla="*/ 67716 w 130105"/>
                  <a:gd name="connsiteY2" fmla="*/ 27288 h 154228"/>
                  <a:gd name="connsiteX3" fmla="*/ 35570 w 130105"/>
                  <a:gd name="connsiteY3" fmla="*/ 47684 h 154228"/>
                  <a:gd name="connsiteX4" fmla="*/ 35570 w 130105"/>
                  <a:gd name="connsiteY4" fmla="*/ 154229 h 154228"/>
                  <a:gd name="connsiteX5" fmla="*/ 1522 w 130105"/>
                  <a:gd name="connsiteY5" fmla="*/ 154229 h 154228"/>
                  <a:gd name="connsiteX6" fmla="*/ 1522 w 130105"/>
                  <a:gd name="connsiteY6" fmla="*/ 31200 h 154228"/>
                  <a:gd name="connsiteX7" fmla="*/ 0 w 130105"/>
                  <a:gd name="connsiteY7" fmla="*/ 4191 h 154228"/>
                  <a:gd name="connsiteX8" fmla="*/ 26630 w 130105"/>
                  <a:gd name="connsiteY8" fmla="*/ 4191 h 154228"/>
                  <a:gd name="connsiteX9" fmla="*/ 29958 w 130105"/>
                  <a:gd name="connsiteY9" fmla="*/ 23376 h 154228"/>
                  <a:gd name="connsiteX10" fmla="*/ 75895 w 130105"/>
                  <a:gd name="connsiteY10" fmla="*/ 0 h 154228"/>
                  <a:gd name="connsiteX11" fmla="*/ 130105 w 130105"/>
                  <a:gd name="connsiteY11" fmla="*/ 69291 h 154228"/>
                  <a:gd name="connsiteX12" fmla="*/ 130105 w 130105"/>
                  <a:gd name="connsiteY12" fmla="*/ 154229 h 154228"/>
                  <a:gd name="connsiteX13" fmla="*/ 96057 w 130105"/>
                  <a:gd name="connsiteY13" fmla="*/ 154229 h 154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0105" h="154228">
                    <a:moveTo>
                      <a:pt x="96248" y="154229"/>
                    </a:moveTo>
                    <a:lnTo>
                      <a:pt x="96248" y="67242"/>
                    </a:lnTo>
                    <a:cubicBezTo>
                      <a:pt x="96248" y="42934"/>
                      <a:pt x="91017" y="27288"/>
                      <a:pt x="67716" y="27288"/>
                    </a:cubicBezTo>
                    <a:cubicBezTo>
                      <a:pt x="53925" y="27288"/>
                      <a:pt x="43178" y="37533"/>
                      <a:pt x="35570" y="47684"/>
                    </a:cubicBezTo>
                    <a:lnTo>
                      <a:pt x="35570" y="154229"/>
                    </a:lnTo>
                    <a:lnTo>
                      <a:pt x="1522" y="154229"/>
                    </a:lnTo>
                    <a:lnTo>
                      <a:pt x="1522" y="31200"/>
                    </a:lnTo>
                    <a:cubicBezTo>
                      <a:pt x="1522" y="26077"/>
                      <a:pt x="285" y="9313"/>
                      <a:pt x="0" y="4191"/>
                    </a:cubicBezTo>
                    <a:lnTo>
                      <a:pt x="26630" y="4191"/>
                    </a:lnTo>
                    <a:lnTo>
                      <a:pt x="29958" y="23376"/>
                    </a:lnTo>
                    <a:cubicBezTo>
                      <a:pt x="39184" y="10803"/>
                      <a:pt x="54781" y="0"/>
                      <a:pt x="75895" y="0"/>
                    </a:cubicBezTo>
                    <a:cubicBezTo>
                      <a:pt x="115459" y="0"/>
                      <a:pt x="130105" y="21048"/>
                      <a:pt x="130105" y="69291"/>
                    </a:cubicBezTo>
                    <a:lnTo>
                      <a:pt x="130105" y="154229"/>
                    </a:lnTo>
                    <a:lnTo>
                      <a:pt x="96057" y="15422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867366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Woman and Bi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Placeholder 35">
            <a:extLst>
              <a:ext uri="{FF2B5EF4-FFF2-40B4-BE49-F238E27FC236}">
                <a16:creationId xmlns:a16="http://schemas.microsoft.com/office/drawing/2014/main" id="{BE640859-6F49-36F5-05B4-5C81A9C2B6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6096000" y="1406538"/>
            <a:ext cx="6096000" cy="5451462"/>
          </a:xfrm>
          <a:prstGeom prst="rect">
            <a:avLst/>
          </a:prstGeom>
        </p:spPr>
      </p:pic>
      <p:sp>
        <p:nvSpPr>
          <p:cNvPr id="94" name="Rectangle 93">
            <a:extLst>
              <a:ext uri="{FF2B5EF4-FFF2-40B4-BE49-F238E27FC236}">
                <a16:creationId xmlns:a16="http://schemas.microsoft.com/office/drawing/2014/main" id="{C157C82E-CD35-2C15-981A-DEFE361CF821}"/>
              </a:ext>
            </a:extLst>
          </p:cNvPr>
          <p:cNvSpPr/>
          <p:nvPr userDrawn="1"/>
        </p:nvSpPr>
        <p:spPr>
          <a:xfrm>
            <a:off x="6096000" y="6210000"/>
            <a:ext cx="6096000" cy="64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0"/>
                </a:schemeClr>
              </a:gs>
              <a:gs pos="0">
                <a:schemeClr val="tx1">
                  <a:alpha val="2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531A82A-AF92-79CB-9321-C5864AA363A6}"/>
              </a:ext>
            </a:extLst>
          </p:cNvPr>
          <p:cNvSpPr/>
          <p:nvPr userDrawn="1"/>
        </p:nvSpPr>
        <p:spPr>
          <a:xfrm>
            <a:off x="1" y="1209040"/>
            <a:ext cx="6095999" cy="5648960"/>
          </a:xfrm>
          <a:prstGeom prst="rect">
            <a:avLst/>
          </a:prstGeom>
          <a:gradFill>
            <a:gsLst>
              <a:gs pos="100000">
                <a:schemeClr val="accent1"/>
              </a:gs>
              <a:gs pos="0">
                <a:schemeClr val="tx2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D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641DD1-7679-677C-E5F7-106CA2181E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2913" y="2276475"/>
            <a:ext cx="5284787" cy="2305050"/>
          </a:xfrm>
        </p:spPr>
        <p:txBody>
          <a:bodyPr anchor="b" anchorCtr="0">
            <a:normAutofit/>
          </a:bodyPr>
          <a:lstStyle>
            <a:lvl1pPr algn="l"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DK" dirty="0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D6AF788A-E08C-BD2E-6C5D-C8C5954A02D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7162" y="53134"/>
            <a:ext cx="1897200" cy="1044114"/>
          </a:xfrm>
          <a:prstGeom prst="rect">
            <a:avLst/>
          </a:prstGeom>
        </p:spPr>
      </p:pic>
      <p:sp>
        <p:nvSpPr>
          <p:cNvPr id="66" name="Subtitle 2">
            <a:extLst>
              <a:ext uri="{FF2B5EF4-FFF2-40B4-BE49-F238E27FC236}">
                <a16:creationId xmlns:a16="http://schemas.microsoft.com/office/drawing/2014/main" id="{6158DD4A-0AEF-ADF8-8A5B-02CBF2DC58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2914" y="4972430"/>
            <a:ext cx="5284786" cy="307777"/>
          </a:xfrm>
        </p:spPr>
        <p:txBody>
          <a:bodyPr wrap="square" anchor="t" anchorCtr="0">
            <a:sp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DK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09998CC-6814-FFEF-B424-AF2E934738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98761"/>
            <a:ext cx="12192000" cy="307777"/>
          </a:xfrm>
          <a:prstGeom prst="rect">
            <a:avLst/>
          </a:prstGeom>
        </p:spPr>
      </p:pic>
      <p:grpSp>
        <p:nvGrpSpPr>
          <p:cNvPr id="65" name="Graphic 17">
            <a:extLst>
              <a:ext uri="{FF2B5EF4-FFF2-40B4-BE49-F238E27FC236}">
                <a16:creationId xmlns:a16="http://schemas.microsoft.com/office/drawing/2014/main" id="{1BC4AB5E-0461-EBA5-EE3A-6AB8CA5ECB2F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9103088" y="6458998"/>
            <a:ext cx="2646000" cy="177687"/>
            <a:chOff x="3994150" y="3289300"/>
            <a:chExt cx="4202178" cy="282193"/>
          </a:xfrm>
          <a:solidFill>
            <a:schemeClr val="bg1"/>
          </a:solidFill>
        </p:grpSpPr>
        <p:grpSp>
          <p:nvGrpSpPr>
            <p:cNvPr id="67" name="Graphic 17">
              <a:extLst>
                <a:ext uri="{FF2B5EF4-FFF2-40B4-BE49-F238E27FC236}">
                  <a16:creationId xmlns:a16="http://schemas.microsoft.com/office/drawing/2014/main" id="{4E7C74BD-A30E-9347-99BF-EE12B5D7ACB5}"/>
                </a:ext>
              </a:extLst>
            </p:cNvPr>
            <p:cNvGrpSpPr/>
            <p:nvPr/>
          </p:nvGrpSpPr>
          <p:grpSpPr>
            <a:xfrm>
              <a:off x="3994150" y="3289300"/>
              <a:ext cx="2355593" cy="276140"/>
              <a:chOff x="3994150" y="3289300"/>
              <a:chExt cx="2355593" cy="276140"/>
            </a:xfrm>
            <a:grpFill/>
          </p:grpSpPr>
          <p:sp>
            <p:nvSpPr>
              <p:cNvPr id="80" name="Freeform 79">
                <a:extLst>
                  <a:ext uri="{FF2B5EF4-FFF2-40B4-BE49-F238E27FC236}">
                    <a16:creationId xmlns:a16="http://schemas.microsoft.com/office/drawing/2014/main" id="{35C2A157-717E-3519-BF35-04D24390161D}"/>
                  </a:ext>
                </a:extLst>
              </p:cNvPr>
              <p:cNvSpPr/>
              <p:nvPr/>
            </p:nvSpPr>
            <p:spPr>
              <a:xfrm>
                <a:off x="3994150" y="3293770"/>
                <a:ext cx="153596" cy="211598"/>
              </a:xfrm>
              <a:custGeom>
                <a:avLst/>
                <a:gdLst>
                  <a:gd name="connsiteX0" fmla="*/ 86452 w 153596"/>
                  <a:gd name="connsiteY0" fmla="*/ 16857 h 211598"/>
                  <a:gd name="connsiteX1" fmla="*/ 86452 w 153596"/>
                  <a:gd name="connsiteY1" fmla="*/ 211599 h 211598"/>
                  <a:gd name="connsiteX2" fmla="*/ 67145 w 153596"/>
                  <a:gd name="connsiteY2" fmla="*/ 211599 h 211598"/>
                  <a:gd name="connsiteX3" fmla="*/ 67145 w 153596"/>
                  <a:gd name="connsiteY3" fmla="*/ 16857 h 211598"/>
                  <a:gd name="connsiteX4" fmla="*/ 0 w 153596"/>
                  <a:gd name="connsiteY4" fmla="*/ 16857 h 211598"/>
                  <a:gd name="connsiteX5" fmla="*/ 0 w 153596"/>
                  <a:gd name="connsiteY5" fmla="*/ 0 h 211598"/>
                  <a:gd name="connsiteX6" fmla="*/ 153597 w 153596"/>
                  <a:gd name="connsiteY6" fmla="*/ 0 h 211598"/>
                  <a:gd name="connsiteX7" fmla="*/ 153597 w 153596"/>
                  <a:gd name="connsiteY7" fmla="*/ 16764 h 211598"/>
                  <a:gd name="connsiteX8" fmla="*/ 86452 w 153596"/>
                  <a:gd name="connsiteY8" fmla="*/ 16764 h 2115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3596" h="211598">
                    <a:moveTo>
                      <a:pt x="86452" y="16857"/>
                    </a:moveTo>
                    <a:lnTo>
                      <a:pt x="86452" y="211599"/>
                    </a:lnTo>
                    <a:lnTo>
                      <a:pt x="67145" y="211599"/>
                    </a:lnTo>
                    <a:lnTo>
                      <a:pt x="67145" y="16857"/>
                    </a:lnTo>
                    <a:lnTo>
                      <a:pt x="0" y="16857"/>
                    </a:lnTo>
                    <a:lnTo>
                      <a:pt x="0" y="0"/>
                    </a:lnTo>
                    <a:lnTo>
                      <a:pt x="153597" y="0"/>
                    </a:lnTo>
                    <a:lnTo>
                      <a:pt x="153597" y="16764"/>
                    </a:lnTo>
                    <a:lnTo>
                      <a:pt x="86452" y="16764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81" name="Freeform 80">
                <a:extLst>
                  <a:ext uri="{FF2B5EF4-FFF2-40B4-BE49-F238E27FC236}">
                    <a16:creationId xmlns:a16="http://schemas.microsoft.com/office/drawing/2014/main" id="{76B798FC-9913-8800-E5F4-42CEF17CDDDE}"/>
                  </a:ext>
                </a:extLst>
              </p:cNvPr>
              <p:cNvSpPr/>
              <p:nvPr/>
            </p:nvSpPr>
            <p:spPr>
              <a:xfrm>
                <a:off x="4182936" y="3289300"/>
                <a:ext cx="113461" cy="216162"/>
              </a:xfrm>
              <a:custGeom>
                <a:avLst/>
                <a:gdLst>
                  <a:gd name="connsiteX0" fmla="*/ 94726 w 113461"/>
                  <a:gd name="connsiteY0" fmla="*/ 216069 h 216162"/>
                  <a:gd name="connsiteX1" fmla="*/ 94726 w 113461"/>
                  <a:gd name="connsiteY1" fmla="*/ 120701 h 216162"/>
                  <a:gd name="connsiteX2" fmla="*/ 58586 w 113461"/>
                  <a:gd name="connsiteY2" fmla="*/ 78418 h 216162"/>
                  <a:gd name="connsiteX3" fmla="*/ 18736 w 113461"/>
                  <a:gd name="connsiteY3" fmla="*/ 102726 h 216162"/>
                  <a:gd name="connsiteX4" fmla="*/ 18736 w 113461"/>
                  <a:gd name="connsiteY4" fmla="*/ 216162 h 216162"/>
                  <a:gd name="connsiteX5" fmla="*/ 0 w 113461"/>
                  <a:gd name="connsiteY5" fmla="*/ 216162 h 216162"/>
                  <a:gd name="connsiteX6" fmla="*/ 0 w 113461"/>
                  <a:gd name="connsiteY6" fmla="*/ 0 h 216162"/>
                  <a:gd name="connsiteX7" fmla="*/ 18736 w 113461"/>
                  <a:gd name="connsiteY7" fmla="*/ 0 h 216162"/>
                  <a:gd name="connsiteX8" fmla="*/ 18736 w 113461"/>
                  <a:gd name="connsiteY8" fmla="*/ 84658 h 216162"/>
                  <a:gd name="connsiteX9" fmla="*/ 62580 w 113461"/>
                  <a:gd name="connsiteY9" fmla="*/ 62772 h 216162"/>
                  <a:gd name="connsiteX10" fmla="*/ 113462 w 113461"/>
                  <a:gd name="connsiteY10" fmla="*/ 122191 h 216162"/>
                  <a:gd name="connsiteX11" fmla="*/ 113462 w 113461"/>
                  <a:gd name="connsiteY11" fmla="*/ 216162 h 216162"/>
                  <a:gd name="connsiteX12" fmla="*/ 94726 w 113461"/>
                  <a:gd name="connsiteY12" fmla="*/ 216162 h 216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3461" h="216162">
                    <a:moveTo>
                      <a:pt x="94726" y="216069"/>
                    </a:moveTo>
                    <a:lnTo>
                      <a:pt x="94726" y="120701"/>
                    </a:lnTo>
                    <a:cubicBezTo>
                      <a:pt x="94726" y="93133"/>
                      <a:pt x="83694" y="78418"/>
                      <a:pt x="58586" y="78418"/>
                    </a:cubicBezTo>
                    <a:cubicBezTo>
                      <a:pt x="39850" y="78418"/>
                      <a:pt x="26725" y="90991"/>
                      <a:pt x="18736" y="102726"/>
                    </a:cubicBezTo>
                    <a:lnTo>
                      <a:pt x="18736" y="216162"/>
                    </a:lnTo>
                    <a:lnTo>
                      <a:pt x="0" y="216162"/>
                    </a:lnTo>
                    <a:lnTo>
                      <a:pt x="0" y="0"/>
                    </a:lnTo>
                    <a:lnTo>
                      <a:pt x="18736" y="0"/>
                    </a:lnTo>
                    <a:lnTo>
                      <a:pt x="18736" y="84658"/>
                    </a:lnTo>
                    <a:cubicBezTo>
                      <a:pt x="28532" y="71713"/>
                      <a:pt x="43844" y="62772"/>
                      <a:pt x="62580" y="62772"/>
                    </a:cubicBezTo>
                    <a:cubicBezTo>
                      <a:pt x="101193" y="62772"/>
                      <a:pt x="113462" y="86800"/>
                      <a:pt x="113462" y="122191"/>
                    </a:cubicBezTo>
                    <a:lnTo>
                      <a:pt x="113462" y="216162"/>
                    </a:lnTo>
                    <a:lnTo>
                      <a:pt x="94726" y="21616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82" name="Freeform 81">
                <a:extLst>
                  <a:ext uri="{FF2B5EF4-FFF2-40B4-BE49-F238E27FC236}">
                    <a16:creationId xmlns:a16="http://schemas.microsoft.com/office/drawing/2014/main" id="{6F4DEFBD-A7D6-515F-4346-0E7BD5BF550E}"/>
                  </a:ext>
                </a:extLst>
              </p:cNvPr>
              <p:cNvSpPr/>
              <p:nvPr/>
            </p:nvSpPr>
            <p:spPr>
              <a:xfrm>
                <a:off x="4338434" y="3352071"/>
                <a:ext cx="128108" cy="156650"/>
              </a:xfrm>
              <a:custGeom>
                <a:avLst/>
                <a:gdLst>
                  <a:gd name="connsiteX0" fmla="*/ 19877 w 128108"/>
                  <a:gd name="connsiteY0" fmla="*/ 84006 h 156650"/>
                  <a:gd name="connsiteX1" fmla="*/ 70759 w 128108"/>
                  <a:gd name="connsiteY1" fmla="*/ 141004 h 156650"/>
                  <a:gd name="connsiteX2" fmla="*/ 113937 w 128108"/>
                  <a:gd name="connsiteY2" fmla="*/ 125730 h 156650"/>
                  <a:gd name="connsiteX3" fmla="*/ 123163 w 128108"/>
                  <a:gd name="connsiteY3" fmla="*/ 138303 h 156650"/>
                  <a:gd name="connsiteX4" fmla="*/ 70759 w 128108"/>
                  <a:gd name="connsiteY4" fmla="*/ 156650 h 156650"/>
                  <a:gd name="connsiteX5" fmla="*/ 0 w 128108"/>
                  <a:gd name="connsiteY5" fmla="*/ 79815 h 156650"/>
                  <a:gd name="connsiteX6" fmla="*/ 65623 w 128108"/>
                  <a:gd name="connsiteY6" fmla="*/ 0 h 156650"/>
                  <a:gd name="connsiteX7" fmla="*/ 128108 w 128108"/>
                  <a:gd name="connsiteY7" fmla="*/ 84006 h 156650"/>
                  <a:gd name="connsiteX8" fmla="*/ 19877 w 128108"/>
                  <a:gd name="connsiteY8" fmla="*/ 84006 h 156650"/>
                  <a:gd name="connsiteX9" fmla="*/ 65528 w 128108"/>
                  <a:gd name="connsiteY9" fmla="*/ 14994 h 156650"/>
                  <a:gd name="connsiteX10" fmla="*/ 19877 w 128108"/>
                  <a:gd name="connsiteY10" fmla="*/ 69012 h 156650"/>
                  <a:gd name="connsiteX11" fmla="*/ 108802 w 128108"/>
                  <a:gd name="connsiteY11" fmla="*/ 69012 h 156650"/>
                  <a:gd name="connsiteX12" fmla="*/ 65623 w 128108"/>
                  <a:gd name="connsiteY12" fmla="*/ 14994 h 156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8108" h="156650">
                    <a:moveTo>
                      <a:pt x="19877" y="84006"/>
                    </a:moveTo>
                    <a:cubicBezTo>
                      <a:pt x="21399" y="122377"/>
                      <a:pt x="44700" y="141004"/>
                      <a:pt x="70759" y="141004"/>
                    </a:cubicBezTo>
                    <a:cubicBezTo>
                      <a:pt x="88829" y="141004"/>
                      <a:pt x="103285" y="133833"/>
                      <a:pt x="113937" y="125730"/>
                    </a:cubicBezTo>
                    <a:lnTo>
                      <a:pt x="123163" y="138303"/>
                    </a:lnTo>
                    <a:cubicBezTo>
                      <a:pt x="109087" y="149106"/>
                      <a:pt x="92824" y="156650"/>
                      <a:pt x="70759" y="156650"/>
                    </a:cubicBezTo>
                    <a:cubicBezTo>
                      <a:pt x="30910" y="156650"/>
                      <a:pt x="0" y="129642"/>
                      <a:pt x="0" y="79815"/>
                    </a:cubicBezTo>
                    <a:cubicBezTo>
                      <a:pt x="0" y="26077"/>
                      <a:pt x="31575" y="0"/>
                      <a:pt x="65623" y="0"/>
                    </a:cubicBezTo>
                    <a:cubicBezTo>
                      <a:pt x="113747" y="0"/>
                      <a:pt x="128108" y="36881"/>
                      <a:pt x="128108" y="84006"/>
                    </a:cubicBezTo>
                    <a:lnTo>
                      <a:pt x="19877" y="84006"/>
                    </a:lnTo>
                    <a:close/>
                    <a:moveTo>
                      <a:pt x="65528" y="14994"/>
                    </a:moveTo>
                    <a:cubicBezTo>
                      <a:pt x="40991" y="14994"/>
                      <a:pt x="22350" y="32969"/>
                      <a:pt x="19877" y="69012"/>
                    </a:cubicBezTo>
                    <a:lnTo>
                      <a:pt x="108802" y="69012"/>
                    </a:lnTo>
                    <a:cubicBezTo>
                      <a:pt x="108231" y="32690"/>
                      <a:pt x="92824" y="14994"/>
                      <a:pt x="65623" y="14994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83" name="Freeform 82">
                <a:extLst>
                  <a:ext uri="{FF2B5EF4-FFF2-40B4-BE49-F238E27FC236}">
                    <a16:creationId xmlns:a16="http://schemas.microsoft.com/office/drawing/2014/main" id="{BBFDA2DB-9482-F754-0132-824A1D81824D}"/>
                  </a:ext>
                </a:extLst>
              </p:cNvPr>
              <p:cNvSpPr/>
              <p:nvPr/>
            </p:nvSpPr>
            <p:spPr>
              <a:xfrm>
                <a:off x="4595317" y="3352071"/>
                <a:ext cx="123828" cy="213368"/>
              </a:xfrm>
              <a:custGeom>
                <a:avLst/>
                <a:gdLst>
                  <a:gd name="connsiteX0" fmla="*/ 62865 w 123828"/>
                  <a:gd name="connsiteY0" fmla="*/ 156650 h 213368"/>
                  <a:gd name="connsiteX1" fmla="*/ 19687 w 123828"/>
                  <a:gd name="connsiteY1" fmla="*/ 138676 h 213368"/>
                  <a:gd name="connsiteX2" fmla="*/ 19687 w 123828"/>
                  <a:gd name="connsiteY2" fmla="*/ 213368 h 213368"/>
                  <a:gd name="connsiteX3" fmla="*/ 951 w 123828"/>
                  <a:gd name="connsiteY3" fmla="*/ 213368 h 213368"/>
                  <a:gd name="connsiteX4" fmla="*/ 951 w 123828"/>
                  <a:gd name="connsiteY4" fmla="*/ 31479 h 213368"/>
                  <a:gd name="connsiteX5" fmla="*/ 0 w 123828"/>
                  <a:gd name="connsiteY5" fmla="*/ 3260 h 213368"/>
                  <a:gd name="connsiteX6" fmla="*/ 15597 w 123828"/>
                  <a:gd name="connsiteY6" fmla="*/ 3260 h 213368"/>
                  <a:gd name="connsiteX7" fmla="*/ 17119 w 123828"/>
                  <a:gd name="connsiteY7" fmla="*/ 26077 h 213368"/>
                  <a:gd name="connsiteX8" fmla="*/ 65243 w 123828"/>
                  <a:gd name="connsiteY8" fmla="*/ 0 h 213368"/>
                  <a:gd name="connsiteX9" fmla="*/ 123828 w 123828"/>
                  <a:gd name="connsiteY9" fmla="*/ 76835 h 213368"/>
                  <a:gd name="connsiteX10" fmla="*/ 62865 w 123828"/>
                  <a:gd name="connsiteY10" fmla="*/ 156650 h 213368"/>
                  <a:gd name="connsiteX11" fmla="*/ 61058 w 123828"/>
                  <a:gd name="connsiteY11" fmla="*/ 15274 h 213368"/>
                  <a:gd name="connsiteX12" fmla="*/ 19687 w 123828"/>
                  <a:gd name="connsiteY12" fmla="*/ 42003 h 213368"/>
                  <a:gd name="connsiteX13" fmla="*/ 19687 w 123828"/>
                  <a:gd name="connsiteY13" fmla="*/ 123309 h 213368"/>
                  <a:gd name="connsiteX14" fmla="*/ 58300 w 123828"/>
                  <a:gd name="connsiteY14" fmla="*/ 141283 h 213368"/>
                  <a:gd name="connsiteX15" fmla="*/ 104237 w 123828"/>
                  <a:gd name="connsiteY15" fmla="*/ 78232 h 213368"/>
                  <a:gd name="connsiteX16" fmla="*/ 61058 w 123828"/>
                  <a:gd name="connsiteY16" fmla="*/ 15181 h 213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3828" h="213368">
                    <a:moveTo>
                      <a:pt x="62865" y="156650"/>
                    </a:moveTo>
                    <a:cubicBezTo>
                      <a:pt x="44129" y="156650"/>
                      <a:pt x="28817" y="149758"/>
                      <a:pt x="19687" y="138676"/>
                    </a:cubicBezTo>
                    <a:lnTo>
                      <a:pt x="19687" y="213368"/>
                    </a:lnTo>
                    <a:lnTo>
                      <a:pt x="951" y="213368"/>
                    </a:lnTo>
                    <a:lnTo>
                      <a:pt x="951" y="31479"/>
                    </a:lnTo>
                    <a:cubicBezTo>
                      <a:pt x="951" y="24308"/>
                      <a:pt x="380" y="9872"/>
                      <a:pt x="0" y="3260"/>
                    </a:cubicBezTo>
                    <a:lnTo>
                      <a:pt x="15597" y="3260"/>
                    </a:lnTo>
                    <a:lnTo>
                      <a:pt x="17119" y="26077"/>
                    </a:lnTo>
                    <a:cubicBezTo>
                      <a:pt x="27200" y="13132"/>
                      <a:pt x="40420" y="0"/>
                      <a:pt x="65243" y="0"/>
                    </a:cubicBezTo>
                    <a:cubicBezTo>
                      <a:pt x="102334" y="0"/>
                      <a:pt x="123828" y="32131"/>
                      <a:pt x="123828" y="76835"/>
                    </a:cubicBezTo>
                    <a:cubicBezTo>
                      <a:pt x="123828" y="121539"/>
                      <a:pt x="102049" y="156650"/>
                      <a:pt x="62865" y="156650"/>
                    </a:cubicBezTo>
                    <a:close/>
                    <a:moveTo>
                      <a:pt x="61058" y="15274"/>
                    </a:moveTo>
                    <a:cubicBezTo>
                      <a:pt x="40515" y="15274"/>
                      <a:pt x="26440" y="32410"/>
                      <a:pt x="19687" y="42003"/>
                    </a:cubicBezTo>
                    <a:lnTo>
                      <a:pt x="19687" y="123309"/>
                    </a:lnTo>
                    <a:cubicBezTo>
                      <a:pt x="28247" y="132622"/>
                      <a:pt x="39564" y="141283"/>
                      <a:pt x="58300" y="141283"/>
                    </a:cubicBezTo>
                    <a:cubicBezTo>
                      <a:pt x="83123" y="141283"/>
                      <a:pt x="104237" y="121446"/>
                      <a:pt x="104237" y="78232"/>
                    </a:cubicBezTo>
                    <a:cubicBezTo>
                      <a:pt x="104237" y="35018"/>
                      <a:pt x="86166" y="15181"/>
                      <a:pt x="61058" y="15181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84" name="Freeform 83">
                <a:extLst>
                  <a:ext uri="{FF2B5EF4-FFF2-40B4-BE49-F238E27FC236}">
                    <a16:creationId xmlns:a16="http://schemas.microsoft.com/office/drawing/2014/main" id="{88C5D2A7-312C-B040-2480-9F032D1BC332}"/>
                  </a:ext>
                </a:extLst>
              </p:cNvPr>
              <p:cNvSpPr/>
              <p:nvPr/>
            </p:nvSpPr>
            <p:spPr>
              <a:xfrm>
                <a:off x="4752813" y="3351978"/>
                <a:ext cx="136762" cy="156743"/>
              </a:xfrm>
              <a:custGeom>
                <a:avLst/>
                <a:gdLst>
                  <a:gd name="connsiteX0" fmla="*/ 68381 w 136762"/>
                  <a:gd name="connsiteY0" fmla="*/ 156743 h 156743"/>
                  <a:gd name="connsiteX1" fmla="*/ 0 w 136762"/>
                  <a:gd name="connsiteY1" fmla="*/ 77766 h 156743"/>
                  <a:gd name="connsiteX2" fmla="*/ 68381 w 136762"/>
                  <a:gd name="connsiteY2" fmla="*/ 0 h 156743"/>
                  <a:gd name="connsiteX3" fmla="*/ 136763 w 136762"/>
                  <a:gd name="connsiteY3" fmla="*/ 77766 h 156743"/>
                  <a:gd name="connsiteX4" fmla="*/ 68381 w 136762"/>
                  <a:gd name="connsiteY4" fmla="*/ 156743 h 156743"/>
                  <a:gd name="connsiteX5" fmla="*/ 68381 w 136762"/>
                  <a:gd name="connsiteY5" fmla="*/ 15367 h 156743"/>
                  <a:gd name="connsiteX6" fmla="*/ 19687 w 136762"/>
                  <a:gd name="connsiteY6" fmla="*/ 77766 h 156743"/>
                  <a:gd name="connsiteX7" fmla="*/ 68381 w 136762"/>
                  <a:gd name="connsiteY7" fmla="*/ 141376 h 156743"/>
                  <a:gd name="connsiteX8" fmla="*/ 117076 w 136762"/>
                  <a:gd name="connsiteY8" fmla="*/ 77766 h 156743"/>
                  <a:gd name="connsiteX9" fmla="*/ 68381 w 136762"/>
                  <a:gd name="connsiteY9" fmla="*/ 15367 h 1567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6762" h="156743">
                    <a:moveTo>
                      <a:pt x="68381" y="156743"/>
                    </a:moveTo>
                    <a:cubicBezTo>
                      <a:pt x="21494" y="156743"/>
                      <a:pt x="0" y="120701"/>
                      <a:pt x="0" y="77766"/>
                    </a:cubicBezTo>
                    <a:cubicBezTo>
                      <a:pt x="0" y="34832"/>
                      <a:pt x="22635" y="0"/>
                      <a:pt x="68381" y="0"/>
                    </a:cubicBezTo>
                    <a:cubicBezTo>
                      <a:pt x="114128" y="0"/>
                      <a:pt x="136763" y="36043"/>
                      <a:pt x="136763" y="77766"/>
                    </a:cubicBezTo>
                    <a:cubicBezTo>
                      <a:pt x="136763" y="119490"/>
                      <a:pt x="116220" y="156743"/>
                      <a:pt x="68381" y="156743"/>
                    </a:cubicBezTo>
                    <a:close/>
                    <a:moveTo>
                      <a:pt x="68381" y="15367"/>
                    </a:moveTo>
                    <a:cubicBezTo>
                      <a:pt x="36806" y="15367"/>
                      <a:pt x="19687" y="41817"/>
                      <a:pt x="19687" y="77766"/>
                    </a:cubicBezTo>
                    <a:cubicBezTo>
                      <a:pt x="19687" y="113716"/>
                      <a:pt x="35665" y="141376"/>
                      <a:pt x="68381" y="141376"/>
                    </a:cubicBezTo>
                    <a:cubicBezTo>
                      <a:pt x="101098" y="141376"/>
                      <a:pt x="117076" y="114088"/>
                      <a:pt x="117076" y="77766"/>
                    </a:cubicBezTo>
                    <a:cubicBezTo>
                      <a:pt x="117076" y="41444"/>
                      <a:pt x="100813" y="15367"/>
                      <a:pt x="68381" y="15367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85" name="Freeform 84">
                <a:extLst>
                  <a:ext uri="{FF2B5EF4-FFF2-40B4-BE49-F238E27FC236}">
                    <a16:creationId xmlns:a16="http://schemas.microsoft.com/office/drawing/2014/main" id="{BEBE81CB-CCBB-8AA2-243E-A5214351B896}"/>
                  </a:ext>
                </a:extLst>
              </p:cNvPr>
              <p:cNvSpPr/>
              <p:nvPr/>
            </p:nvSpPr>
            <p:spPr>
              <a:xfrm>
                <a:off x="4912686" y="3355331"/>
                <a:ext cx="210089" cy="150037"/>
              </a:xfrm>
              <a:custGeom>
                <a:avLst/>
                <a:gdLst>
                  <a:gd name="connsiteX0" fmla="*/ 165390 w 210089"/>
                  <a:gd name="connsiteY0" fmla="*/ 150038 h 150037"/>
                  <a:gd name="connsiteX1" fmla="*/ 141518 w 210089"/>
                  <a:gd name="connsiteY1" fmla="*/ 150038 h 150037"/>
                  <a:gd name="connsiteX2" fmla="*/ 115174 w 210089"/>
                  <a:gd name="connsiteY2" fmla="*/ 60909 h 150037"/>
                  <a:gd name="connsiteX3" fmla="*/ 105092 w 210089"/>
                  <a:gd name="connsiteY3" fmla="*/ 23376 h 150037"/>
                  <a:gd name="connsiteX4" fmla="*/ 95011 w 210089"/>
                  <a:gd name="connsiteY4" fmla="*/ 60909 h 150037"/>
                  <a:gd name="connsiteX5" fmla="*/ 67716 w 210089"/>
                  <a:gd name="connsiteY5" fmla="*/ 150038 h 150037"/>
                  <a:gd name="connsiteX6" fmla="*/ 44129 w 210089"/>
                  <a:gd name="connsiteY6" fmla="*/ 150038 h 150037"/>
                  <a:gd name="connsiteX7" fmla="*/ 0 w 210089"/>
                  <a:gd name="connsiteY7" fmla="*/ 0 h 150037"/>
                  <a:gd name="connsiteX8" fmla="*/ 19877 w 210089"/>
                  <a:gd name="connsiteY8" fmla="*/ 0 h 150037"/>
                  <a:gd name="connsiteX9" fmla="*/ 48029 w 210089"/>
                  <a:gd name="connsiteY9" fmla="*/ 95741 h 150037"/>
                  <a:gd name="connsiteX10" fmla="*/ 56588 w 210089"/>
                  <a:gd name="connsiteY10" fmla="*/ 129921 h 150037"/>
                  <a:gd name="connsiteX11" fmla="*/ 65814 w 210089"/>
                  <a:gd name="connsiteY11" fmla="*/ 95741 h 150037"/>
                  <a:gd name="connsiteX12" fmla="*/ 94631 w 210089"/>
                  <a:gd name="connsiteY12" fmla="*/ 0 h 150037"/>
                  <a:gd name="connsiteX13" fmla="*/ 116410 w 210089"/>
                  <a:gd name="connsiteY13" fmla="*/ 0 h 150037"/>
                  <a:gd name="connsiteX14" fmla="*/ 145227 w 210089"/>
                  <a:gd name="connsiteY14" fmla="*/ 95741 h 150037"/>
                  <a:gd name="connsiteX15" fmla="*/ 154072 w 210089"/>
                  <a:gd name="connsiteY15" fmla="*/ 129921 h 150037"/>
                  <a:gd name="connsiteX16" fmla="*/ 162917 w 210089"/>
                  <a:gd name="connsiteY16" fmla="*/ 95741 h 150037"/>
                  <a:gd name="connsiteX17" fmla="*/ 191734 w 210089"/>
                  <a:gd name="connsiteY17" fmla="*/ 0 h 150037"/>
                  <a:gd name="connsiteX18" fmla="*/ 210090 w 210089"/>
                  <a:gd name="connsiteY18" fmla="*/ 0 h 150037"/>
                  <a:gd name="connsiteX19" fmla="*/ 165295 w 210089"/>
                  <a:gd name="connsiteY19" fmla="*/ 150038 h 150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10089" h="150037">
                    <a:moveTo>
                      <a:pt x="165390" y="150038"/>
                    </a:moveTo>
                    <a:lnTo>
                      <a:pt x="141518" y="150038"/>
                    </a:lnTo>
                    <a:lnTo>
                      <a:pt x="115174" y="60909"/>
                    </a:lnTo>
                    <a:cubicBezTo>
                      <a:pt x="111179" y="47125"/>
                      <a:pt x="105092" y="23376"/>
                      <a:pt x="105092" y="23376"/>
                    </a:cubicBezTo>
                    <a:cubicBezTo>
                      <a:pt x="105092" y="23376"/>
                      <a:pt x="99291" y="46474"/>
                      <a:pt x="95011" y="60909"/>
                    </a:cubicBezTo>
                    <a:lnTo>
                      <a:pt x="67716" y="150038"/>
                    </a:lnTo>
                    <a:lnTo>
                      <a:pt x="44129" y="150038"/>
                    </a:lnTo>
                    <a:lnTo>
                      <a:pt x="0" y="0"/>
                    </a:lnTo>
                    <a:lnTo>
                      <a:pt x="19877" y="0"/>
                    </a:lnTo>
                    <a:lnTo>
                      <a:pt x="48029" y="95741"/>
                    </a:lnTo>
                    <a:cubicBezTo>
                      <a:pt x="51738" y="108314"/>
                      <a:pt x="56588" y="129921"/>
                      <a:pt x="56588" y="129921"/>
                    </a:cubicBezTo>
                    <a:cubicBezTo>
                      <a:pt x="56588" y="129921"/>
                      <a:pt x="62104" y="108314"/>
                      <a:pt x="65814" y="95741"/>
                    </a:cubicBezTo>
                    <a:lnTo>
                      <a:pt x="94631" y="0"/>
                    </a:lnTo>
                    <a:lnTo>
                      <a:pt x="116410" y="0"/>
                    </a:lnTo>
                    <a:lnTo>
                      <a:pt x="145227" y="95741"/>
                    </a:lnTo>
                    <a:cubicBezTo>
                      <a:pt x="149222" y="109245"/>
                      <a:pt x="154072" y="129921"/>
                      <a:pt x="154072" y="129921"/>
                    </a:cubicBezTo>
                    <a:cubicBezTo>
                      <a:pt x="154072" y="129921"/>
                      <a:pt x="159018" y="108873"/>
                      <a:pt x="162917" y="95741"/>
                    </a:cubicBezTo>
                    <a:lnTo>
                      <a:pt x="191734" y="0"/>
                    </a:lnTo>
                    <a:lnTo>
                      <a:pt x="210090" y="0"/>
                    </a:lnTo>
                    <a:lnTo>
                      <a:pt x="165295" y="150038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86" name="Freeform 85">
                <a:extLst>
                  <a:ext uri="{FF2B5EF4-FFF2-40B4-BE49-F238E27FC236}">
                    <a16:creationId xmlns:a16="http://schemas.microsoft.com/office/drawing/2014/main" id="{AC129CD2-74D0-2DE1-F078-8EF497840637}"/>
                  </a:ext>
                </a:extLst>
              </p:cNvPr>
              <p:cNvSpPr/>
              <p:nvPr/>
            </p:nvSpPr>
            <p:spPr>
              <a:xfrm>
                <a:off x="5146838" y="3352071"/>
                <a:ext cx="128108" cy="156650"/>
              </a:xfrm>
              <a:custGeom>
                <a:avLst/>
                <a:gdLst>
                  <a:gd name="connsiteX0" fmla="*/ 19877 w 128108"/>
                  <a:gd name="connsiteY0" fmla="*/ 84006 h 156650"/>
                  <a:gd name="connsiteX1" fmla="*/ 70759 w 128108"/>
                  <a:gd name="connsiteY1" fmla="*/ 141004 h 156650"/>
                  <a:gd name="connsiteX2" fmla="*/ 113937 w 128108"/>
                  <a:gd name="connsiteY2" fmla="*/ 125730 h 156650"/>
                  <a:gd name="connsiteX3" fmla="*/ 123163 w 128108"/>
                  <a:gd name="connsiteY3" fmla="*/ 138303 h 156650"/>
                  <a:gd name="connsiteX4" fmla="*/ 70759 w 128108"/>
                  <a:gd name="connsiteY4" fmla="*/ 156650 h 156650"/>
                  <a:gd name="connsiteX5" fmla="*/ 0 w 128108"/>
                  <a:gd name="connsiteY5" fmla="*/ 79815 h 156650"/>
                  <a:gd name="connsiteX6" fmla="*/ 65623 w 128108"/>
                  <a:gd name="connsiteY6" fmla="*/ 0 h 156650"/>
                  <a:gd name="connsiteX7" fmla="*/ 128108 w 128108"/>
                  <a:gd name="connsiteY7" fmla="*/ 84006 h 156650"/>
                  <a:gd name="connsiteX8" fmla="*/ 19877 w 128108"/>
                  <a:gd name="connsiteY8" fmla="*/ 84006 h 156650"/>
                  <a:gd name="connsiteX9" fmla="*/ 65528 w 128108"/>
                  <a:gd name="connsiteY9" fmla="*/ 14994 h 156650"/>
                  <a:gd name="connsiteX10" fmla="*/ 19877 w 128108"/>
                  <a:gd name="connsiteY10" fmla="*/ 69012 h 156650"/>
                  <a:gd name="connsiteX11" fmla="*/ 108802 w 128108"/>
                  <a:gd name="connsiteY11" fmla="*/ 69012 h 156650"/>
                  <a:gd name="connsiteX12" fmla="*/ 65623 w 128108"/>
                  <a:gd name="connsiteY12" fmla="*/ 14994 h 156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8108" h="156650">
                    <a:moveTo>
                      <a:pt x="19877" y="84006"/>
                    </a:moveTo>
                    <a:cubicBezTo>
                      <a:pt x="21399" y="122377"/>
                      <a:pt x="44700" y="141004"/>
                      <a:pt x="70759" y="141004"/>
                    </a:cubicBezTo>
                    <a:cubicBezTo>
                      <a:pt x="88829" y="141004"/>
                      <a:pt x="103285" y="133833"/>
                      <a:pt x="113937" y="125730"/>
                    </a:cubicBezTo>
                    <a:lnTo>
                      <a:pt x="123163" y="138303"/>
                    </a:lnTo>
                    <a:cubicBezTo>
                      <a:pt x="109087" y="149106"/>
                      <a:pt x="92824" y="156650"/>
                      <a:pt x="70759" y="156650"/>
                    </a:cubicBezTo>
                    <a:cubicBezTo>
                      <a:pt x="30910" y="156650"/>
                      <a:pt x="0" y="129642"/>
                      <a:pt x="0" y="79815"/>
                    </a:cubicBezTo>
                    <a:cubicBezTo>
                      <a:pt x="0" y="26077"/>
                      <a:pt x="31575" y="0"/>
                      <a:pt x="65623" y="0"/>
                    </a:cubicBezTo>
                    <a:cubicBezTo>
                      <a:pt x="113747" y="0"/>
                      <a:pt x="128108" y="36881"/>
                      <a:pt x="128108" y="84006"/>
                    </a:cubicBezTo>
                    <a:lnTo>
                      <a:pt x="19877" y="84006"/>
                    </a:lnTo>
                    <a:close/>
                    <a:moveTo>
                      <a:pt x="65528" y="14994"/>
                    </a:moveTo>
                    <a:cubicBezTo>
                      <a:pt x="40991" y="14994"/>
                      <a:pt x="22350" y="32969"/>
                      <a:pt x="19877" y="69012"/>
                    </a:cubicBezTo>
                    <a:lnTo>
                      <a:pt x="108802" y="69012"/>
                    </a:lnTo>
                    <a:cubicBezTo>
                      <a:pt x="108231" y="32690"/>
                      <a:pt x="92824" y="14994"/>
                      <a:pt x="65623" y="14994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87" name="Freeform 86">
                <a:extLst>
                  <a:ext uri="{FF2B5EF4-FFF2-40B4-BE49-F238E27FC236}">
                    <a16:creationId xmlns:a16="http://schemas.microsoft.com/office/drawing/2014/main" id="{2D378252-7726-F1B0-6B76-C912B0549B34}"/>
                  </a:ext>
                </a:extLst>
              </p:cNvPr>
              <p:cNvSpPr/>
              <p:nvPr/>
            </p:nvSpPr>
            <p:spPr>
              <a:xfrm>
                <a:off x="5314796" y="3351978"/>
                <a:ext cx="81506" cy="153390"/>
              </a:xfrm>
              <a:custGeom>
                <a:avLst/>
                <a:gdLst>
                  <a:gd name="connsiteX0" fmla="*/ 76370 w 81506"/>
                  <a:gd name="connsiteY0" fmla="*/ 21700 h 153390"/>
                  <a:gd name="connsiteX1" fmla="*/ 59822 w 81506"/>
                  <a:gd name="connsiteY1" fmla="*/ 17509 h 153390"/>
                  <a:gd name="connsiteX2" fmla="*/ 19687 w 81506"/>
                  <a:gd name="connsiteY2" fmla="*/ 46287 h 153390"/>
                  <a:gd name="connsiteX3" fmla="*/ 19687 w 81506"/>
                  <a:gd name="connsiteY3" fmla="*/ 153391 h 153390"/>
                  <a:gd name="connsiteX4" fmla="*/ 951 w 81506"/>
                  <a:gd name="connsiteY4" fmla="*/ 153391 h 153390"/>
                  <a:gd name="connsiteX5" fmla="*/ 951 w 81506"/>
                  <a:gd name="connsiteY5" fmla="*/ 30641 h 153390"/>
                  <a:gd name="connsiteX6" fmla="*/ 0 w 81506"/>
                  <a:gd name="connsiteY6" fmla="*/ 3353 h 153390"/>
                  <a:gd name="connsiteX7" fmla="*/ 15027 w 81506"/>
                  <a:gd name="connsiteY7" fmla="*/ 3353 h 153390"/>
                  <a:gd name="connsiteX8" fmla="*/ 16834 w 81506"/>
                  <a:gd name="connsiteY8" fmla="*/ 28219 h 153390"/>
                  <a:gd name="connsiteX9" fmla="*/ 63721 w 81506"/>
                  <a:gd name="connsiteY9" fmla="*/ 0 h 153390"/>
                  <a:gd name="connsiteX10" fmla="*/ 81506 w 81506"/>
                  <a:gd name="connsiteY10" fmla="*/ 2701 h 153390"/>
                  <a:gd name="connsiteX11" fmla="*/ 76275 w 81506"/>
                  <a:gd name="connsiteY11" fmla="*/ 21607 h 153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1506" h="153390">
                    <a:moveTo>
                      <a:pt x="76370" y="21700"/>
                    </a:moveTo>
                    <a:cubicBezTo>
                      <a:pt x="71425" y="18999"/>
                      <a:pt x="66289" y="17509"/>
                      <a:pt x="59822" y="17509"/>
                    </a:cubicBezTo>
                    <a:cubicBezTo>
                      <a:pt x="41086" y="17509"/>
                      <a:pt x="29768" y="28871"/>
                      <a:pt x="19687" y="46287"/>
                    </a:cubicBezTo>
                    <a:lnTo>
                      <a:pt x="19687" y="153391"/>
                    </a:lnTo>
                    <a:lnTo>
                      <a:pt x="951" y="153391"/>
                    </a:lnTo>
                    <a:lnTo>
                      <a:pt x="951" y="30641"/>
                    </a:lnTo>
                    <a:cubicBezTo>
                      <a:pt x="951" y="25519"/>
                      <a:pt x="380" y="8475"/>
                      <a:pt x="0" y="3353"/>
                    </a:cubicBezTo>
                    <a:lnTo>
                      <a:pt x="15027" y="3353"/>
                    </a:lnTo>
                    <a:lnTo>
                      <a:pt x="16834" y="28219"/>
                    </a:lnTo>
                    <a:cubicBezTo>
                      <a:pt x="26059" y="11083"/>
                      <a:pt x="41371" y="0"/>
                      <a:pt x="63721" y="0"/>
                    </a:cubicBezTo>
                    <a:cubicBezTo>
                      <a:pt x="70189" y="0"/>
                      <a:pt x="76275" y="931"/>
                      <a:pt x="81506" y="2701"/>
                    </a:cubicBezTo>
                    <a:lnTo>
                      <a:pt x="76275" y="21607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88" name="Freeform 87">
                <a:extLst>
                  <a:ext uri="{FF2B5EF4-FFF2-40B4-BE49-F238E27FC236}">
                    <a16:creationId xmlns:a16="http://schemas.microsoft.com/office/drawing/2014/main" id="{0A4020FB-5ED2-5B2C-5CB2-35EF3DC426C8}"/>
                  </a:ext>
                </a:extLst>
              </p:cNvPr>
              <p:cNvSpPr/>
              <p:nvPr/>
            </p:nvSpPr>
            <p:spPr>
              <a:xfrm>
                <a:off x="5510715" y="3289300"/>
                <a:ext cx="123923" cy="219422"/>
              </a:xfrm>
              <a:custGeom>
                <a:avLst/>
                <a:gdLst>
                  <a:gd name="connsiteX0" fmla="*/ 63436 w 123923"/>
                  <a:gd name="connsiteY0" fmla="*/ 219422 h 219422"/>
                  <a:gd name="connsiteX1" fmla="*/ 17119 w 123923"/>
                  <a:gd name="connsiteY1" fmla="*/ 199026 h 219422"/>
                  <a:gd name="connsiteX2" fmla="*/ 15597 w 123923"/>
                  <a:gd name="connsiteY2" fmla="*/ 216162 h 219422"/>
                  <a:gd name="connsiteX3" fmla="*/ 0 w 123923"/>
                  <a:gd name="connsiteY3" fmla="*/ 216162 h 219422"/>
                  <a:gd name="connsiteX4" fmla="*/ 951 w 123923"/>
                  <a:gd name="connsiteY4" fmla="*/ 187943 h 219422"/>
                  <a:gd name="connsiteX5" fmla="*/ 951 w 123923"/>
                  <a:gd name="connsiteY5" fmla="*/ 0 h 219422"/>
                  <a:gd name="connsiteX6" fmla="*/ 19687 w 123923"/>
                  <a:gd name="connsiteY6" fmla="*/ 0 h 219422"/>
                  <a:gd name="connsiteX7" fmla="*/ 19687 w 123923"/>
                  <a:gd name="connsiteY7" fmla="*/ 86707 h 219422"/>
                  <a:gd name="connsiteX8" fmla="*/ 65053 w 123923"/>
                  <a:gd name="connsiteY8" fmla="*/ 62679 h 219422"/>
                  <a:gd name="connsiteX9" fmla="*/ 123924 w 123923"/>
                  <a:gd name="connsiteY9" fmla="*/ 140445 h 219422"/>
                  <a:gd name="connsiteX10" fmla="*/ 63531 w 123923"/>
                  <a:gd name="connsiteY10" fmla="*/ 219422 h 219422"/>
                  <a:gd name="connsiteX11" fmla="*/ 60963 w 123923"/>
                  <a:gd name="connsiteY11" fmla="*/ 78046 h 219422"/>
                  <a:gd name="connsiteX12" fmla="*/ 19592 w 123923"/>
                  <a:gd name="connsiteY12" fmla="*/ 105334 h 219422"/>
                  <a:gd name="connsiteX13" fmla="*/ 19592 w 123923"/>
                  <a:gd name="connsiteY13" fmla="*/ 186080 h 219422"/>
                  <a:gd name="connsiteX14" fmla="*/ 58776 w 123923"/>
                  <a:gd name="connsiteY14" fmla="*/ 204055 h 219422"/>
                  <a:gd name="connsiteX15" fmla="*/ 104141 w 123923"/>
                  <a:gd name="connsiteY15" fmla="*/ 141004 h 219422"/>
                  <a:gd name="connsiteX16" fmla="*/ 60963 w 123923"/>
                  <a:gd name="connsiteY16" fmla="*/ 77953 h 219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3923" h="219422">
                    <a:moveTo>
                      <a:pt x="63436" y="219422"/>
                    </a:moveTo>
                    <a:cubicBezTo>
                      <a:pt x="41086" y="219422"/>
                      <a:pt x="27010" y="211040"/>
                      <a:pt x="17119" y="199026"/>
                    </a:cubicBezTo>
                    <a:lnTo>
                      <a:pt x="15597" y="216162"/>
                    </a:lnTo>
                    <a:lnTo>
                      <a:pt x="0" y="216162"/>
                    </a:lnTo>
                    <a:cubicBezTo>
                      <a:pt x="285" y="209550"/>
                      <a:pt x="951" y="195114"/>
                      <a:pt x="951" y="187943"/>
                    </a:cubicBezTo>
                    <a:lnTo>
                      <a:pt x="951" y="0"/>
                    </a:lnTo>
                    <a:lnTo>
                      <a:pt x="19687" y="0"/>
                    </a:lnTo>
                    <a:lnTo>
                      <a:pt x="19687" y="86707"/>
                    </a:lnTo>
                    <a:cubicBezTo>
                      <a:pt x="27961" y="75904"/>
                      <a:pt x="40801" y="62679"/>
                      <a:pt x="65053" y="62679"/>
                    </a:cubicBezTo>
                    <a:cubicBezTo>
                      <a:pt x="100908" y="62679"/>
                      <a:pt x="123924" y="92668"/>
                      <a:pt x="123924" y="140445"/>
                    </a:cubicBezTo>
                    <a:cubicBezTo>
                      <a:pt x="123924" y="184311"/>
                      <a:pt x="103381" y="219422"/>
                      <a:pt x="63531" y="219422"/>
                    </a:cubicBezTo>
                    <a:close/>
                    <a:moveTo>
                      <a:pt x="60963" y="78046"/>
                    </a:moveTo>
                    <a:cubicBezTo>
                      <a:pt x="39849" y="78046"/>
                      <a:pt x="26059" y="95462"/>
                      <a:pt x="19592" y="105334"/>
                    </a:cubicBezTo>
                    <a:lnTo>
                      <a:pt x="19592" y="186080"/>
                    </a:lnTo>
                    <a:cubicBezTo>
                      <a:pt x="29673" y="196325"/>
                      <a:pt x="39849" y="204055"/>
                      <a:pt x="58776" y="204055"/>
                    </a:cubicBezTo>
                    <a:cubicBezTo>
                      <a:pt x="85405" y="204055"/>
                      <a:pt x="104141" y="180679"/>
                      <a:pt x="104141" y="141004"/>
                    </a:cubicBezTo>
                    <a:cubicBezTo>
                      <a:pt x="104141" y="93878"/>
                      <a:pt x="82647" y="77953"/>
                      <a:pt x="60963" y="77953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89" name="Freeform 88">
                <a:extLst>
                  <a:ext uri="{FF2B5EF4-FFF2-40B4-BE49-F238E27FC236}">
                    <a16:creationId xmlns:a16="http://schemas.microsoft.com/office/drawing/2014/main" id="{419ED7F4-73A5-DB35-9570-11E0C3BC79A7}"/>
                  </a:ext>
                </a:extLst>
              </p:cNvPr>
              <p:cNvSpPr/>
              <p:nvPr/>
            </p:nvSpPr>
            <p:spPr>
              <a:xfrm>
                <a:off x="5668021" y="3352071"/>
                <a:ext cx="128108" cy="156650"/>
              </a:xfrm>
              <a:custGeom>
                <a:avLst/>
                <a:gdLst>
                  <a:gd name="connsiteX0" fmla="*/ 19877 w 128108"/>
                  <a:gd name="connsiteY0" fmla="*/ 84006 h 156650"/>
                  <a:gd name="connsiteX1" fmla="*/ 70759 w 128108"/>
                  <a:gd name="connsiteY1" fmla="*/ 141004 h 156650"/>
                  <a:gd name="connsiteX2" fmla="*/ 113937 w 128108"/>
                  <a:gd name="connsiteY2" fmla="*/ 125730 h 156650"/>
                  <a:gd name="connsiteX3" fmla="*/ 123163 w 128108"/>
                  <a:gd name="connsiteY3" fmla="*/ 138303 h 156650"/>
                  <a:gd name="connsiteX4" fmla="*/ 70759 w 128108"/>
                  <a:gd name="connsiteY4" fmla="*/ 156650 h 156650"/>
                  <a:gd name="connsiteX5" fmla="*/ 0 w 128108"/>
                  <a:gd name="connsiteY5" fmla="*/ 79815 h 156650"/>
                  <a:gd name="connsiteX6" fmla="*/ 65623 w 128108"/>
                  <a:gd name="connsiteY6" fmla="*/ 0 h 156650"/>
                  <a:gd name="connsiteX7" fmla="*/ 128108 w 128108"/>
                  <a:gd name="connsiteY7" fmla="*/ 84006 h 156650"/>
                  <a:gd name="connsiteX8" fmla="*/ 19877 w 128108"/>
                  <a:gd name="connsiteY8" fmla="*/ 84006 h 156650"/>
                  <a:gd name="connsiteX9" fmla="*/ 65528 w 128108"/>
                  <a:gd name="connsiteY9" fmla="*/ 14994 h 156650"/>
                  <a:gd name="connsiteX10" fmla="*/ 19877 w 128108"/>
                  <a:gd name="connsiteY10" fmla="*/ 69012 h 156650"/>
                  <a:gd name="connsiteX11" fmla="*/ 108802 w 128108"/>
                  <a:gd name="connsiteY11" fmla="*/ 69012 h 156650"/>
                  <a:gd name="connsiteX12" fmla="*/ 65623 w 128108"/>
                  <a:gd name="connsiteY12" fmla="*/ 14994 h 156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8108" h="156650">
                    <a:moveTo>
                      <a:pt x="19877" y="84006"/>
                    </a:moveTo>
                    <a:cubicBezTo>
                      <a:pt x="21399" y="122377"/>
                      <a:pt x="44700" y="141004"/>
                      <a:pt x="70759" y="141004"/>
                    </a:cubicBezTo>
                    <a:cubicBezTo>
                      <a:pt x="88829" y="141004"/>
                      <a:pt x="103285" y="133833"/>
                      <a:pt x="113937" y="125730"/>
                    </a:cubicBezTo>
                    <a:lnTo>
                      <a:pt x="123163" y="138303"/>
                    </a:lnTo>
                    <a:cubicBezTo>
                      <a:pt x="109087" y="149106"/>
                      <a:pt x="92824" y="156650"/>
                      <a:pt x="70759" y="156650"/>
                    </a:cubicBezTo>
                    <a:cubicBezTo>
                      <a:pt x="30910" y="156650"/>
                      <a:pt x="0" y="129642"/>
                      <a:pt x="0" y="79815"/>
                    </a:cubicBezTo>
                    <a:cubicBezTo>
                      <a:pt x="0" y="26077"/>
                      <a:pt x="31575" y="0"/>
                      <a:pt x="65623" y="0"/>
                    </a:cubicBezTo>
                    <a:cubicBezTo>
                      <a:pt x="113747" y="0"/>
                      <a:pt x="128108" y="36881"/>
                      <a:pt x="128108" y="84006"/>
                    </a:cubicBezTo>
                    <a:lnTo>
                      <a:pt x="19877" y="84006"/>
                    </a:lnTo>
                    <a:close/>
                    <a:moveTo>
                      <a:pt x="65528" y="14994"/>
                    </a:moveTo>
                    <a:cubicBezTo>
                      <a:pt x="40991" y="14994"/>
                      <a:pt x="22350" y="32969"/>
                      <a:pt x="19877" y="69012"/>
                    </a:cubicBezTo>
                    <a:lnTo>
                      <a:pt x="108802" y="69012"/>
                    </a:lnTo>
                    <a:cubicBezTo>
                      <a:pt x="108231" y="32690"/>
                      <a:pt x="92824" y="14994"/>
                      <a:pt x="65623" y="14994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90" name="Freeform 89">
                <a:extLst>
                  <a:ext uri="{FF2B5EF4-FFF2-40B4-BE49-F238E27FC236}">
                    <a16:creationId xmlns:a16="http://schemas.microsoft.com/office/drawing/2014/main" id="{ED4AF1ED-DD25-4035-7FC9-94EC140C73C8}"/>
                  </a:ext>
                </a:extLst>
              </p:cNvPr>
              <p:cNvSpPr/>
              <p:nvPr/>
            </p:nvSpPr>
            <p:spPr>
              <a:xfrm>
                <a:off x="5836835" y="3289300"/>
                <a:ext cx="113461" cy="216162"/>
              </a:xfrm>
              <a:custGeom>
                <a:avLst/>
                <a:gdLst>
                  <a:gd name="connsiteX0" fmla="*/ 94726 w 113461"/>
                  <a:gd name="connsiteY0" fmla="*/ 216069 h 216162"/>
                  <a:gd name="connsiteX1" fmla="*/ 94726 w 113461"/>
                  <a:gd name="connsiteY1" fmla="*/ 120701 h 216162"/>
                  <a:gd name="connsiteX2" fmla="*/ 58586 w 113461"/>
                  <a:gd name="connsiteY2" fmla="*/ 78418 h 216162"/>
                  <a:gd name="connsiteX3" fmla="*/ 18736 w 113461"/>
                  <a:gd name="connsiteY3" fmla="*/ 102726 h 216162"/>
                  <a:gd name="connsiteX4" fmla="*/ 18736 w 113461"/>
                  <a:gd name="connsiteY4" fmla="*/ 216162 h 216162"/>
                  <a:gd name="connsiteX5" fmla="*/ 0 w 113461"/>
                  <a:gd name="connsiteY5" fmla="*/ 216162 h 216162"/>
                  <a:gd name="connsiteX6" fmla="*/ 0 w 113461"/>
                  <a:gd name="connsiteY6" fmla="*/ 0 h 216162"/>
                  <a:gd name="connsiteX7" fmla="*/ 18736 w 113461"/>
                  <a:gd name="connsiteY7" fmla="*/ 0 h 216162"/>
                  <a:gd name="connsiteX8" fmla="*/ 18736 w 113461"/>
                  <a:gd name="connsiteY8" fmla="*/ 84658 h 216162"/>
                  <a:gd name="connsiteX9" fmla="*/ 62580 w 113461"/>
                  <a:gd name="connsiteY9" fmla="*/ 62772 h 216162"/>
                  <a:gd name="connsiteX10" fmla="*/ 113462 w 113461"/>
                  <a:gd name="connsiteY10" fmla="*/ 122191 h 216162"/>
                  <a:gd name="connsiteX11" fmla="*/ 113462 w 113461"/>
                  <a:gd name="connsiteY11" fmla="*/ 216162 h 216162"/>
                  <a:gd name="connsiteX12" fmla="*/ 94726 w 113461"/>
                  <a:gd name="connsiteY12" fmla="*/ 216162 h 216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3461" h="216162">
                    <a:moveTo>
                      <a:pt x="94726" y="216069"/>
                    </a:moveTo>
                    <a:lnTo>
                      <a:pt x="94726" y="120701"/>
                    </a:lnTo>
                    <a:cubicBezTo>
                      <a:pt x="94726" y="93133"/>
                      <a:pt x="83694" y="78418"/>
                      <a:pt x="58586" y="78418"/>
                    </a:cubicBezTo>
                    <a:cubicBezTo>
                      <a:pt x="39850" y="78418"/>
                      <a:pt x="26725" y="90991"/>
                      <a:pt x="18736" y="102726"/>
                    </a:cubicBezTo>
                    <a:lnTo>
                      <a:pt x="18736" y="216162"/>
                    </a:lnTo>
                    <a:lnTo>
                      <a:pt x="0" y="216162"/>
                    </a:lnTo>
                    <a:lnTo>
                      <a:pt x="0" y="0"/>
                    </a:lnTo>
                    <a:lnTo>
                      <a:pt x="18736" y="0"/>
                    </a:lnTo>
                    <a:lnTo>
                      <a:pt x="18736" y="84658"/>
                    </a:lnTo>
                    <a:cubicBezTo>
                      <a:pt x="28532" y="71713"/>
                      <a:pt x="43844" y="62772"/>
                      <a:pt x="62580" y="62772"/>
                    </a:cubicBezTo>
                    <a:cubicBezTo>
                      <a:pt x="101193" y="62772"/>
                      <a:pt x="113462" y="86800"/>
                      <a:pt x="113462" y="122191"/>
                    </a:cubicBezTo>
                    <a:lnTo>
                      <a:pt x="113462" y="216162"/>
                    </a:lnTo>
                    <a:lnTo>
                      <a:pt x="94726" y="21616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91" name="Freeform 90">
                <a:extLst>
                  <a:ext uri="{FF2B5EF4-FFF2-40B4-BE49-F238E27FC236}">
                    <a16:creationId xmlns:a16="http://schemas.microsoft.com/office/drawing/2014/main" id="{CF8CFB65-F28D-745D-91BE-6A5722C391D9}"/>
                  </a:ext>
                </a:extLst>
              </p:cNvPr>
              <p:cNvSpPr/>
              <p:nvPr/>
            </p:nvSpPr>
            <p:spPr>
              <a:xfrm>
                <a:off x="5999371" y="3289300"/>
                <a:ext cx="21779" cy="216069"/>
              </a:xfrm>
              <a:custGeom>
                <a:avLst/>
                <a:gdLst>
                  <a:gd name="connsiteX0" fmla="*/ 0 w 21779"/>
                  <a:gd name="connsiteY0" fmla="*/ 23097 h 216069"/>
                  <a:gd name="connsiteX1" fmla="*/ 0 w 21779"/>
                  <a:gd name="connsiteY1" fmla="*/ 0 h 216069"/>
                  <a:gd name="connsiteX2" fmla="*/ 21779 w 21779"/>
                  <a:gd name="connsiteY2" fmla="*/ 0 h 216069"/>
                  <a:gd name="connsiteX3" fmla="*/ 21779 w 21779"/>
                  <a:gd name="connsiteY3" fmla="*/ 23097 h 216069"/>
                  <a:gd name="connsiteX4" fmla="*/ 0 w 21779"/>
                  <a:gd name="connsiteY4" fmla="*/ 23097 h 216069"/>
                  <a:gd name="connsiteX5" fmla="*/ 1522 w 21779"/>
                  <a:gd name="connsiteY5" fmla="*/ 216069 h 216069"/>
                  <a:gd name="connsiteX6" fmla="*/ 1522 w 21779"/>
                  <a:gd name="connsiteY6" fmla="*/ 66032 h 216069"/>
                  <a:gd name="connsiteX7" fmla="*/ 20258 w 21779"/>
                  <a:gd name="connsiteY7" fmla="*/ 66032 h 216069"/>
                  <a:gd name="connsiteX8" fmla="*/ 20258 w 21779"/>
                  <a:gd name="connsiteY8" fmla="*/ 216069 h 216069"/>
                  <a:gd name="connsiteX9" fmla="*/ 1522 w 21779"/>
                  <a:gd name="connsiteY9" fmla="*/ 216069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1779" h="216069">
                    <a:moveTo>
                      <a:pt x="0" y="23097"/>
                    </a:moveTo>
                    <a:lnTo>
                      <a:pt x="0" y="0"/>
                    </a:lnTo>
                    <a:lnTo>
                      <a:pt x="21779" y="0"/>
                    </a:lnTo>
                    <a:lnTo>
                      <a:pt x="21779" y="23097"/>
                    </a:lnTo>
                    <a:lnTo>
                      <a:pt x="0" y="23097"/>
                    </a:lnTo>
                    <a:close/>
                    <a:moveTo>
                      <a:pt x="1522" y="216069"/>
                    </a:moveTo>
                    <a:lnTo>
                      <a:pt x="1522" y="66032"/>
                    </a:lnTo>
                    <a:lnTo>
                      <a:pt x="20258" y="66032"/>
                    </a:lnTo>
                    <a:lnTo>
                      <a:pt x="20258" y="216069"/>
                    </a:lnTo>
                    <a:lnTo>
                      <a:pt x="1522" y="21606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92" name="Freeform 91">
                <a:extLst>
                  <a:ext uri="{FF2B5EF4-FFF2-40B4-BE49-F238E27FC236}">
                    <a16:creationId xmlns:a16="http://schemas.microsoft.com/office/drawing/2014/main" id="{A04DEB91-79C6-B2A0-44A9-0449FECE5BDF}"/>
                  </a:ext>
                </a:extLst>
              </p:cNvPr>
              <p:cNvSpPr/>
              <p:nvPr/>
            </p:nvSpPr>
            <p:spPr>
              <a:xfrm>
                <a:off x="6069179" y="3351978"/>
                <a:ext cx="114222" cy="153390"/>
              </a:xfrm>
              <a:custGeom>
                <a:avLst/>
                <a:gdLst>
                  <a:gd name="connsiteX0" fmla="*/ 95677 w 114222"/>
                  <a:gd name="connsiteY0" fmla="*/ 153391 h 153390"/>
                  <a:gd name="connsiteX1" fmla="*/ 95677 w 114222"/>
                  <a:gd name="connsiteY1" fmla="*/ 58301 h 153390"/>
                  <a:gd name="connsiteX2" fmla="*/ 59537 w 114222"/>
                  <a:gd name="connsiteY2" fmla="*/ 15646 h 153390"/>
                  <a:gd name="connsiteX3" fmla="*/ 19687 w 114222"/>
                  <a:gd name="connsiteY3" fmla="*/ 39954 h 153390"/>
                  <a:gd name="connsiteX4" fmla="*/ 19687 w 114222"/>
                  <a:gd name="connsiteY4" fmla="*/ 153391 h 153390"/>
                  <a:gd name="connsiteX5" fmla="*/ 951 w 114222"/>
                  <a:gd name="connsiteY5" fmla="*/ 153391 h 153390"/>
                  <a:gd name="connsiteX6" fmla="*/ 951 w 114222"/>
                  <a:gd name="connsiteY6" fmla="*/ 30920 h 153390"/>
                  <a:gd name="connsiteX7" fmla="*/ 0 w 114222"/>
                  <a:gd name="connsiteY7" fmla="*/ 3353 h 153390"/>
                  <a:gd name="connsiteX8" fmla="*/ 15598 w 114222"/>
                  <a:gd name="connsiteY8" fmla="*/ 3353 h 153390"/>
                  <a:gd name="connsiteX9" fmla="*/ 17119 w 114222"/>
                  <a:gd name="connsiteY9" fmla="*/ 24028 h 153390"/>
                  <a:gd name="connsiteX10" fmla="*/ 63056 w 114222"/>
                  <a:gd name="connsiteY10" fmla="*/ 0 h 153390"/>
                  <a:gd name="connsiteX11" fmla="*/ 114223 w 114222"/>
                  <a:gd name="connsiteY11" fmla="*/ 59419 h 153390"/>
                  <a:gd name="connsiteX12" fmla="*/ 114223 w 114222"/>
                  <a:gd name="connsiteY12" fmla="*/ 153391 h 153390"/>
                  <a:gd name="connsiteX13" fmla="*/ 95487 w 114222"/>
                  <a:gd name="connsiteY13" fmla="*/ 153391 h 153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14222" h="153390">
                    <a:moveTo>
                      <a:pt x="95677" y="153391"/>
                    </a:moveTo>
                    <a:lnTo>
                      <a:pt x="95677" y="58301"/>
                    </a:lnTo>
                    <a:cubicBezTo>
                      <a:pt x="95677" y="31013"/>
                      <a:pt x="84359" y="15646"/>
                      <a:pt x="59537" y="15646"/>
                    </a:cubicBezTo>
                    <a:cubicBezTo>
                      <a:pt x="39279" y="15646"/>
                      <a:pt x="27010" y="29151"/>
                      <a:pt x="19687" y="39954"/>
                    </a:cubicBezTo>
                    <a:lnTo>
                      <a:pt x="19687" y="153391"/>
                    </a:lnTo>
                    <a:lnTo>
                      <a:pt x="951" y="153391"/>
                    </a:lnTo>
                    <a:lnTo>
                      <a:pt x="951" y="30920"/>
                    </a:lnTo>
                    <a:cubicBezTo>
                      <a:pt x="951" y="25798"/>
                      <a:pt x="381" y="8382"/>
                      <a:pt x="0" y="3353"/>
                    </a:cubicBezTo>
                    <a:lnTo>
                      <a:pt x="15598" y="3353"/>
                    </a:lnTo>
                    <a:lnTo>
                      <a:pt x="17119" y="24028"/>
                    </a:lnTo>
                    <a:cubicBezTo>
                      <a:pt x="26344" y="10803"/>
                      <a:pt x="42513" y="0"/>
                      <a:pt x="63056" y="0"/>
                    </a:cubicBezTo>
                    <a:cubicBezTo>
                      <a:pt x="100432" y="0"/>
                      <a:pt x="114223" y="23097"/>
                      <a:pt x="114223" y="59419"/>
                    </a:cubicBezTo>
                    <a:lnTo>
                      <a:pt x="114223" y="153391"/>
                    </a:lnTo>
                    <a:lnTo>
                      <a:pt x="95487" y="153391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93" name="Freeform 92">
                <a:extLst>
                  <a:ext uri="{FF2B5EF4-FFF2-40B4-BE49-F238E27FC236}">
                    <a16:creationId xmlns:a16="http://schemas.microsoft.com/office/drawing/2014/main" id="{0CE1A7FA-59C0-F663-263F-F721377B1002}"/>
                  </a:ext>
                </a:extLst>
              </p:cNvPr>
              <p:cNvSpPr/>
              <p:nvPr/>
            </p:nvSpPr>
            <p:spPr>
              <a:xfrm>
                <a:off x="6224013" y="3289300"/>
                <a:ext cx="125730" cy="219328"/>
              </a:xfrm>
              <a:custGeom>
                <a:avLst/>
                <a:gdLst>
                  <a:gd name="connsiteX0" fmla="*/ 109753 w 125730"/>
                  <a:gd name="connsiteY0" fmla="*/ 216069 h 219328"/>
                  <a:gd name="connsiteX1" fmla="*/ 108231 w 125730"/>
                  <a:gd name="connsiteY1" fmla="*/ 192320 h 219328"/>
                  <a:gd name="connsiteX2" fmla="*/ 60392 w 125730"/>
                  <a:gd name="connsiteY2" fmla="*/ 219329 h 219328"/>
                  <a:gd name="connsiteX3" fmla="*/ 0 w 125730"/>
                  <a:gd name="connsiteY3" fmla="*/ 140352 h 219328"/>
                  <a:gd name="connsiteX4" fmla="*/ 63151 w 125730"/>
                  <a:gd name="connsiteY4" fmla="*/ 62586 h 219328"/>
                  <a:gd name="connsiteX5" fmla="*/ 106044 w 125730"/>
                  <a:gd name="connsiteY5" fmla="*/ 79350 h 219328"/>
                  <a:gd name="connsiteX6" fmla="*/ 106044 w 125730"/>
                  <a:gd name="connsiteY6" fmla="*/ 0 h 219328"/>
                  <a:gd name="connsiteX7" fmla="*/ 124779 w 125730"/>
                  <a:gd name="connsiteY7" fmla="*/ 0 h 219328"/>
                  <a:gd name="connsiteX8" fmla="*/ 124779 w 125730"/>
                  <a:gd name="connsiteY8" fmla="*/ 187850 h 219328"/>
                  <a:gd name="connsiteX9" fmla="*/ 125730 w 125730"/>
                  <a:gd name="connsiteY9" fmla="*/ 216069 h 219328"/>
                  <a:gd name="connsiteX10" fmla="*/ 109753 w 125730"/>
                  <a:gd name="connsiteY10" fmla="*/ 216069 h 219328"/>
                  <a:gd name="connsiteX11" fmla="*/ 106044 w 125730"/>
                  <a:gd name="connsiteY11" fmla="*/ 95369 h 219328"/>
                  <a:gd name="connsiteX12" fmla="*/ 67145 w 125730"/>
                  <a:gd name="connsiteY12" fmla="*/ 77953 h 219328"/>
                  <a:gd name="connsiteX13" fmla="*/ 19592 w 125730"/>
                  <a:gd name="connsiteY13" fmla="*/ 141004 h 219328"/>
                  <a:gd name="connsiteX14" fmla="*/ 64958 w 125730"/>
                  <a:gd name="connsiteY14" fmla="*/ 204055 h 219328"/>
                  <a:gd name="connsiteX15" fmla="*/ 106044 w 125730"/>
                  <a:gd name="connsiteY15" fmla="*/ 177046 h 219328"/>
                  <a:gd name="connsiteX16" fmla="*/ 106044 w 125730"/>
                  <a:gd name="connsiteY16" fmla="*/ 95462 h 21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5730" h="219328">
                    <a:moveTo>
                      <a:pt x="109753" y="216069"/>
                    </a:moveTo>
                    <a:lnTo>
                      <a:pt x="108231" y="192320"/>
                    </a:lnTo>
                    <a:cubicBezTo>
                      <a:pt x="99386" y="204893"/>
                      <a:pt x="84645" y="219329"/>
                      <a:pt x="60392" y="219329"/>
                    </a:cubicBezTo>
                    <a:cubicBezTo>
                      <a:pt x="19592" y="219329"/>
                      <a:pt x="0" y="183938"/>
                      <a:pt x="0" y="140352"/>
                    </a:cubicBezTo>
                    <a:cubicBezTo>
                      <a:pt x="0" y="91736"/>
                      <a:pt x="28151" y="62586"/>
                      <a:pt x="63151" y="62586"/>
                    </a:cubicBezTo>
                    <a:cubicBezTo>
                      <a:pt x="82172" y="62586"/>
                      <a:pt x="97199" y="70409"/>
                      <a:pt x="106044" y="79350"/>
                    </a:cubicBezTo>
                    <a:lnTo>
                      <a:pt x="106044" y="0"/>
                    </a:lnTo>
                    <a:lnTo>
                      <a:pt x="124779" y="0"/>
                    </a:lnTo>
                    <a:lnTo>
                      <a:pt x="124779" y="187850"/>
                    </a:lnTo>
                    <a:cubicBezTo>
                      <a:pt x="124779" y="195021"/>
                      <a:pt x="125350" y="209457"/>
                      <a:pt x="125730" y="216069"/>
                    </a:cubicBezTo>
                    <a:lnTo>
                      <a:pt x="109753" y="216069"/>
                    </a:lnTo>
                    <a:close/>
                    <a:moveTo>
                      <a:pt x="106044" y="95369"/>
                    </a:moveTo>
                    <a:cubicBezTo>
                      <a:pt x="96533" y="86335"/>
                      <a:pt x="86737" y="77953"/>
                      <a:pt x="67145" y="77953"/>
                    </a:cubicBezTo>
                    <a:cubicBezTo>
                      <a:pt x="47553" y="77953"/>
                      <a:pt x="19592" y="93878"/>
                      <a:pt x="19592" y="141004"/>
                    </a:cubicBezTo>
                    <a:cubicBezTo>
                      <a:pt x="19592" y="178257"/>
                      <a:pt x="36140" y="204055"/>
                      <a:pt x="64958" y="204055"/>
                    </a:cubicBezTo>
                    <a:cubicBezTo>
                      <a:pt x="84264" y="204055"/>
                      <a:pt x="97484" y="190271"/>
                      <a:pt x="106044" y="177046"/>
                    </a:cubicBezTo>
                    <a:lnTo>
                      <a:pt x="106044" y="9546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</p:grpSp>
        <p:grpSp>
          <p:nvGrpSpPr>
            <p:cNvPr id="68" name="Graphic 17">
              <a:extLst>
                <a:ext uri="{FF2B5EF4-FFF2-40B4-BE49-F238E27FC236}">
                  <a16:creationId xmlns:a16="http://schemas.microsoft.com/office/drawing/2014/main" id="{5DB3F70E-BCC7-E204-DBD8-28FA7BA86E6C}"/>
                </a:ext>
              </a:extLst>
            </p:cNvPr>
            <p:cNvGrpSpPr/>
            <p:nvPr/>
          </p:nvGrpSpPr>
          <p:grpSpPr>
            <a:xfrm>
              <a:off x="6465963" y="3289300"/>
              <a:ext cx="1730364" cy="282193"/>
              <a:chOff x="6465963" y="3289300"/>
              <a:chExt cx="1730364" cy="282193"/>
            </a:xfrm>
            <a:grpFill/>
          </p:grpSpPr>
          <p:sp>
            <p:nvSpPr>
              <p:cNvPr id="69" name="Freeform 68">
                <a:extLst>
                  <a:ext uri="{FF2B5EF4-FFF2-40B4-BE49-F238E27FC236}">
                    <a16:creationId xmlns:a16="http://schemas.microsoft.com/office/drawing/2014/main" id="{F05EF291-84E8-3E6C-76AD-F10A30545A35}"/>
                  </a:ext>
                </a:extLst>
              </p:cNvPr>
              <p:cNvSpPr/>
              <p:nvPr/>
            </p:nvSpPr>
            <p:spPr>
              <a:xfrm>
                <a:off x="6465963" y="3355424"/>
                <a:ext cx="145512" cy="216069"/>
              </a:xfrm>
              <a:custGeom>
                <a:avLst/>
                <a:gdLst>
                  <a:gd name="connsiteX0" fmla="*/ 93204 w 145512"/>
                  <a:gd name="connsiteY0" fmla="*/ 161121 h 216069"/>
                  <a:gd name="connsiteX1" fmla="*/ 18451 w 145512"/>
                  <a:gd name="connsiteY1" fmla="*/ 216069 h 216069"/>
                  <a:gd name="connsiteX2" fmla="*/ 13220 w 145512"/>
                  <a:gd name="connsiteY2" fmla="*/ 189061 h 216069"/>
                  <a:gd name="connsiteX3" fmla="*/ 58871 w 145512"/>
                  <a:gd name="connsiteY3" fmla="*/ 159072 h 216069"/>
                  <a:gd name="connsiteX4" fmla="*/ 61914 w 145512"/>
                  <a:gd name="connsiteY4" fmla="*/ 149479 h 216069"/>
                  <a:gd name="connsiteX5" fmla="*/ 0 w 145512"/>
                  <a:gd name="connsiteY5" fmla="*/ 0 h 216069"/>
                  <a:gd name="connsiteX6" fmla="*/ 36426 w 145512"/>
                  <a:gd name="connsiteY6" fmla="*/ 0 h 216069"/>
                  <a:gd name="connsiteX7" fmla="*/ 63056 w 145512"/>
                  <a:gd name="connsiteY7" fmla="*/ 68453 h 216069"/>
                  <a:gd name="connsiteX8" fmla="*/ 78368 w 145512"/>
                  <a:gd name="connsiteY8" fmla="*/ 114368 h 216069"/>
                  <a:gd name="connsiteX9" fmla="*/ 111179 w 145512"/>
                  <a:gd name="connsiteY9" fmla="*/ 0 h 216069"/>
                  <a:gd name="connsiteX10" fmla="*/ 145513 w 145512"/>
                  <a:gd name="connsiteY10" fmla="*/ 0 h 216069"/>
                  <a:gd name="connsiteX11" fmla="*/ 93109 w 145512"/>
                  <a:gd name="connsiteY11" fmla="*/ 161214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45512" h="216069">
                    <a:moveTo>
                      <a:pt x="93204" y="161121"/>
                    </a:moveTo>
                    <a:cubicBezTo>
                      <a:pt x="80650" y="199492"/>
                      <a:pt x="52118" y="211878"/>
                      <a:pt x="18451" y="216069"/>
                    </a:cubicBezTo>
                    <a:lnTo>
                      <a:pt x="13220" y="189061"/>
                    </a:lnTo>
                    <a:cubicBezTo>
                      <a:pt x="37472" y="185428"/>
                      <a:pt x="53640" y="175277"/>
                      <a:pt x="58871" y="159072"/>
                    </a:cubicBezTo>
                    <a:lnTo>
                      <a:pt x="61914" y="149479"/>
                    </a:lnTo>
                    <a:lnTo>
                      <a:pt x="0" y="0"/>
                    </a:lnTo>
                    <a:lnTo>
                      <a:pt x="36426" y="0"/>
                    </a:lnTo>
                    <a:lnTo>
                      <a:pt x="63056" y="68453"/>
                    </a:lnTo>
                    <a:cubicBezTo>
                      <a:pt x="70379" y="87638"/>
                      <a:pt x="78368" y="114368"/>
                      <a:pt x="78368" y="114368"/>
                    </a:cubicBezTo>
                    <a:lnTo>
                      <a:pt x="111179" y="0"/>
                    </a:lnTo>
                    <a:lnTo>
                      <a:pt x="145513" y="0"/>
                    </a:lnTo>
                    <a:lnTo>
                      <a:pt x="93109" y="161214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70" name="Freeform 69">
                <a:extLst>
                  <a:ext uri="{FF2B5EF4-FFF2-40B4-BE49-F238E27FC236}">
                    <a16:creationId xmlns:a16="http://schemas.microsoft.com/office/drawing/2014/main" id="{312B3FF7-CA10-CDA6-F71E-DE919C5F1BD0}"/>
                  </a:ext>
                </a:extLst>
              </p:cNvPr>
              <p:cNvSpPr/>
              <p:nvPr/>
            </p:nvSpPr>
            <p:spPr>
              <a:xfrm>
                <a:off x="6629927" y="3351140"/>
                <a:ext cx="147795" cy="158419"/>
              </a:xfrm>
              <a:custGeom>
                <a:avLst/>
                <a:gdLst>
                  <a:gd name="connsiteX0" fmla="*/ 73898 w 147795"/>
                  <a:gd name="connsiteY0" fmla="*/ 158420 h 158419"/>
                  <a:gd name="connsiteX1" fmla="*/ 0 w 147795"/>
                  <a:gd name="connsiteY1" fmla="*/ 78605 h 158419"/>
                  <a:gd name="connsiteX2" fmla="*/ 73898 w 147795"/>
                  <a:gd name="connsiteY2" fmla="*/ 0 h 158419"/>
                  <a:gd name="connsiteX3" fmla="*/ 147795 w 147795"/>
                  <a:gd name="connsiteY3" fmla="*/ 78605 h 158419"/>
                  <a:gd name="connsiteX4" fmla="*/ 73898 w 147795"/>
                  <a:gd name="connsiteY4" fmla="*/ 158420 h 158419"/>
                  <a:gd name="connsiteX5" fmla="*/ 73898 w 147795"/>
                  <a:gd name="connsiteY5" fmla="*/ 26357 h 158419"/>
                  <a:gd name="connsiteX6" fmla="*/ 34714 w 147795"/>
                  <a:gd name="connsiteY6" fmla="*/ 78605 h 158419"/>
                  <a:gd name="connsiteX7" fmla="*/ 73898 w 147795"/>
                  <a:gd name="connsiteY7" fmla="*/ 132063 h 158419"/>
                  <a:gd name="connsiteX8" fmla="*/ 113081 w 147795"/>
                  <a:gd name="connsiteY8" fmla="*/ 78605 h 158419"/>
                  <a:gd name="connsiteX9" fmla="*/ 73898 w 147795"/>
                  <a:gd name="connsiteY9" fmla="*/ 26357 h 158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7795" h="158419">
                    <a:moveTo>
                      <a:pt x="73898" y="158420"/>
                    </a:moveTo>
                    <a:cubicBezTo>
                      <a:pt x="26725" y="158420"/>
                      <a:pt x="0" y="124799"/>
                      <a:pt x="0" y="78605"/>
                    </a:cubicBezTo>
                    <a:cubicBezTo>
                      <a:pt x="0" y="32410"/>
                      <a:pt x="27581" y="0"/>
                      <a:pt x="73898" y="0"/>
                    </a:cubicBezTo>
                    <a:cubicBezTo>
                      <a:pt x="120214" y="0"/>
                      <a:pt x="147795" y="32410"/>
                      <a:pt x="147795" y="78605"/>
                    </a:cubicBezTo>
                    <a:cubicBezTo>
                      <a:pt x="147795" y="124799"/>
                      <a:pt x="120214" y="158420"/>
                      <a:pt x="73898" y="158420"/>
                    </a:cubicBezTo>
                    <a:close/>
                    <a:moveTo>
                      <a:pt x="73898" y="26357"/>
                    </a:moveTo>
                    <a:cubicBezTo>
                      <a:pt x="47838" y="26357"/>
                      <a:pt x="34714" y="47405"/>
                      <a:pt x="34714" y="78605"/>
                    </a:cubicBezTo>
                    <a:cubicBezTo>
                      <a:pt x="34714" y="109804"/>
                      <a:pt x="48504" y="132063"/>
                      <a:pt x="73898" y="132063"/>
                    </a:cubicBezTo>
                    <a:cubicBezTo>
                      <a:pt x="99291" y="132063"/>
                      <a:pt x="113081" y="109897"/>
                      <a:pt x="113081" y="78605"/>
                    </a:cubicBezTo>
                    <a:cubicBezTo>
                      <a:pt x="113081" y="47312"/>
                      <a:pt x="99005" y="26357"/>
                      <a:pt x="73898" y="26357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71" name="Freeform 70">
                <a:extLst>
                  <a:ext uri="{FF2B5EF4-FFF2-40B4-BE49-F238E27FC236}">
                    <a16:creationId xmlns:a16="http://schemas.microsoft.com/office/drawing/2014/main" id="{CD6A20D9-34F1-DD1E-5ADB-0870D092D3B0}"/>
                  </a:ext>
                </a:extLst>
              </p:cNvPr>
              <p:cNvSpPr/>
              <p:nvPr/>
            </p:nvSpPr>
            <p:spPr>
              <a:xfrm>
                <a:off x="6812911" y="3355331"/>
                <a:ext cx="127252" cy="153949"/>
              </a:xfrm>
              <a:custGeom>
                <a:avLst/>
                <a:gdLst>
                  <a:gd name="connsiteX0" fmla="*/ 99957 w 127252"/>
                  <a:gd name="connsiteY0" fmla="*/ 150038 h 153949"/>
                  <a:gd name="connsiteX1" fmla="*/ 97199 w 127252"/>
                  <a:gd name="connsiteY1" fmla="*/ 132622 h 153949"/>
                  <a:gd name="connsiteX2" fmla="*/ 53069 w 127252"/>
                  <a:gd name="connsiteY2" fmla="*/ 153949 h 153949"/>
                  <a:gd name="connsiteX3" fmla="*/ 0 w 127252"/>
                  <a:gd name="connsiteY3" fmla="*/ 95462 h 153949"/>
                  <a:gd name="connsiteX4" fmla="*/ 0 w 127252"/>
                  <a:gd name="connsiteY4" fmla="*/ 0 h 153949"/>
                  <a:gd name="connsiteX5" fmla="*/ 34048 w 127252"/>
                  <a:gd name="connsiteY5" fmla="*/ 0 h 153949"/>
                  <a:gd name="connsiteX6" fmla="*/ 34048 w 127252"/>
                  <a:gd name="connsiteY6" fmla="*/ 90619 h 153949"/>
                  <a:gd name="connsiteX7" fmla="*/ 60107 w 127252"/>
                  <a:gd name="connsiteY7" fmla="*/ 127220 h 153949"/>
                  <a:gd name="connsiteX8" fmla="*/ 91682 w 127252"/>
                  <a:gd name="connsiteY8" fmla="*/ 108035 h 153949"/>
                  <a:gd name="connsiteX9" fmla="*/ 91682 w 127252"/>
                  <a:gd name="connsiteY9" fmla="*/ 0 h 153949"/>
                  <a:gd name="connsiteX10" fmla="*/ 125731 w 127252"/>
                  <a:gd name="connsiteY10" fmla="*/ 0 h 153949"/>
                  <a:gd name="connsiteX11" fmla="*/ 125731 w 127252"/>
                  <a:gd name="connsiteY11" fmla="*/ 123029 h 153949"/>
                  <a:gd name="connsiteX12" fmla="*/ 127252 w 127252"/>
                  <a:gd name="connsiteY12" fmla="*/ 150038 h 153949"/>
                  <a:gd name="connsiteX13" fmla="*/ 99957 w 127252"/>
                  <a:gd name="connsiteY13" fmla="*/ 150038 h 153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7252" h="153949">
                    <a:moveTo>
                      <a:pt x="99957" y="150038"/>
                    </a:moveTo>
                    <a:lnTo>
                      <a:pt x="97199" y="132622"/>
                    </a:lnTo>
                    <a:cubicBezTo>
                      <a:pt x="86452" y="146126"/>
                      <a:pt x="71425" y="153949"/>
                      <a:pt x="53069" y="153949"/>
                    </a:cubicBezTo>
                    <a:cubicBezTo>
                      <a:pt x="15027" y="153949"/>
                      <a:pt x="0" y="131784"/>
                      <a:pt x="0" y="95462"/>
                    </a:cubicBezTo>
                    <a:lnTo>
                      <a:pt x="0" y="0"/>
                    </a:lnTo>
                    <a:lnTo>
                      <a:pt x="34048" y="0"/>
                    </a:lnTo>
                    <a:lnTo>
                      <a:pt x="34048" y="90619"/>
                    </a:lnTo>
                    <a:cubicBezTo>
                      <a:pt x="34048" y="117069"/>
                      <a:pt x="39850" y="127220"/>
                      <a:pt x="60107" y="127220"/>
                    </a:cubicBezTo>
                    <a:cubicBezTo>
                      <a:pt x="76085" y="127220"/>
                      <a:pt x="86452" y="115485"/>
                      <a:pt x="91682" y="108035"/>
                    </a:cubicBezTo>
                    <a:lnTo>
                      <a:pt x="91682" y="0"/>
                    </a:lnTo>
                    <a:lnTo>
                      <a:pt x="125731" y="0"/>
                    </a:lnTo>
                    <a:lnTo>
                      <a:pt x="125731" y="123029"/>
                    </a:lnTo>
                    <a:cubicBezTo>
                      <a:pt x="125731" y="128151"/>
                      <a:pt x="126967" y="144915"/>
                      <a:pt x="127252" y="150038"/>
                    </a:cubicBezTo>
                    <a:lnTo>
                      <a:pt x="99957" y="150038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72" name="Freeform 71">
                <a:extLst>
                  <a:ext uri="{FF2B5EF4-FFF2-40B4-BE49-F238E27FC236}">
                    <a16:creationId xmlns:a16="http://schemas.microsoft.com/office/drawing/2014/main" id="{A4CBD39F-58E9-64DB-3C00-46FEF033FCB0}"/>
                  </a:ext>
                </a:extLst>
              </p:cNvPr>
              <p:cNvSpPr/>
              <p:nvPr/>
            </p:nvSpPr>
            <p:spPr>
              <a:xfrm>
                <a:off x="6980013" y="3351140"/>
                <a:ext cx="93204" cy="154228"/>
              </a:xfrm>
              <a:custGeom>
                <a:avLst/>
                <a:gdLst>
                  <a:gd name="connsiteX0" fmla="*/ 83123 w 93204"/>
                  <a:gd name="connsiteY0" fmla="*/ 37160 h 154228"/>
                  <a:gd name="connsiteX1" fmla="*/ 68381 w 93204"/>
                  <a:gd name="connsiteY1" fmla="*/ 32690 h 154228"/>
                  <a:gd name="connsiteX2" fmla="*/ 35570 w 93204"/>
                  <a:gd name="connsiteY2" fmla="*/ 56066 h 154228"/>
                  <a:gd name="connsiteX3" fmla="*/ 35570 w 93204"/>
                  <a:gd name="connsiteY3" fmla="*/ 154229 h 154228"/>
                  <a:gd name="connsiteX4" fmla="*/ 1521 w 93204"/>
                  <a:gd name="connsiteY4" fmla="*/ 154229 h 154228"/>
                  <a:gd name="connsiteX5" fmla="*/ 1521 w 93204"/>
                  <a:gd name="connsiteY5" fmla="*/ 32410 h 154228"/>
                  <a:gd name="connsiteX6" fmla="*/ 0 w 93204"/>
                  <a:gd name="connsiteY6" fmla="*/ 4191 h 154228"/>
                  <a:gd name="connsiteX7" fmla="*/ 26059 w 93204"/>
                  <a:gd name="connsiteY7" fmla="*/ 4191 h 154228"/>
                  <a:gd name="connsiteX8" fmla="*/ 28817 w 93204"/>
                  <a:gd name="connsiteY8" fmla="*/ 29710 h 154228"/>
                  <a:gd name="connsiteX9" fmla="*/ 77892 w 93204"/>
                  <a:gd name="connsiteY9" fmla="*/ 0 h 154228"/>
                  <a:gd name="connsiteX10" fmla="*/ 93204 w 93204"/>
                  <a:gd name="connsiteY10" fmla="*/ 2421 h 154228"/>
                  <a:gd name="connsiteX11" fmla="*/ 83123 w 93204"/>
                  <a:gd name="connsiteY11" fmla="*/ 37253 h 154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3204" h="154228">
                    <a:moveTo>
                      <a:pt x="83123" y="37160"/>
                    </a:moveTo>
                    <a:cubicBezTo>
                      <a:pt x="78177" y="34180"/>
                      <a:pt x="73898" y="32690"/>
                      <a:pt x="68381" y="32690"/>
                    </a:cubicBezTo>
                    <a:cubicBezTo>
                      <a:pt x="53640" y="32690"/>
                      <a:pt x="44129" y="42934"/>
                      <a:pt x="35570" y="56066"/>
                    </a:cubicBezTo>
                    <a:lnTo>
                      <a:pt x="35570" y="154229"/>
                    </a:lnTo>
                    <a:lnTo>
                      <a:pt x="1521" y="154229"/>
                    </a:lnTo>
                    <a:lnTo>
                      <a:pt x="1521" y="32410"/>
                    </a:lnTo>
                    <a:cubicBezTo>
                      <a:pt x="1521" y="27288"/>
                      <a:pt x="285" y="9313"/>
                      <a:pt x="0" y="4191"/>
                    </a:cubicBezTo>
                    <a:lnTo>
                      <a:pt x="26059" y="4191"/>
                    </a:lnTo>
                    <a:lnTo>
                      <a:pt x="28817" y="29710"/>
                    </a:lnTo>
                    <a:cubicBezTo>
                      <a:pt x="37091" y="14063"/>
                      <a:pt x="51452" y="0"/>
                      <a:pt x="77892" y="0"/>
                    </a:cubicBezTo>
                    <a:cubicBezTo>
                      <a:pt x="83123" y="0"/>
                      <a:pt x="88924" y="931"/>
                      <a:pt x="93204" y="2421"/>
                    </a:cubicBezTo>
                    <a:lnTo>
                      <a:pt x="83123" y="37253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73" name="Freeform 72">
                <a:extLst>
                  <a:ext uri="{FF2B5EF4-FFF2-40B4-BE49-F238E27FC236}">
                    <a16:creationId xmlns:a16="http://schemas.microsoft.com/office/drawing/2014/main" id="{0B5EFBE3-C6A2-E97F-8B1D-E4B0D51F10D5}"/>
                  </a:ext>
                </a:extLst>
              </p:cNvPr>
              <p:cNvSpPr/>
              <p:nvPr/>
            </p:nvSpPr>
            <p:spPr>
              <a:xfrm>
                <a:off x="7192956" y="3351140"/>
                <a:ext cx="218744" cy="154321"/>
              </a:xfrm>
              <a:custGeom>
                <a:avLst/>
                <a:gdLst>
                  <a:gd name="connsiteX0" fmla="*/ 184982 w 218744"/>
                  <a:gd name="connsiteY0" fmla="*/ 154229 h 154321"/>
                  <a:gd name="connsiteX1" fmla="*/ 184982 w 218744"/>
                  <a:gd name="connsiteY1" fmla="*/ 67242 h 154321"/>
                  <a:gd name="connsiteX2" fmla="*/ 157972 w 218744"/>
                  <a:gd name="connsiteY2" fmla="*/ 27288 h 154321"/>
                  <a:gd name="connsiteX3" fmla="*/ 126682 w 218744"/>
                  <a:gd name="connsiteY3" fmla="*/ 47405 h 154321"/>
                  <a:gd name="connsiteX4" fmla="*/ 127252 w 218744"/>
                  <a:gd name="connsiteY4" fmla="*/ 57277 h 154321"/>
                  <a:gd name="connsiteX5" fmla="*/ 127252 w 218744"/>
                  <a:gd name="connsiteY5" fmla="*/ 154229 h 154321"/>
                  <a:gd name="connsiteX6" fmla="*/ 93204 w 218744"/>
                  <a:gd name="connsiteY6" fmla="*/ 154229 h 154321"/>
                  <a:gd name="connsiteX7" fmla="*/ 93204 w 218744"/>
                  <a:gd name="connsiteY7" fmla="*/ 67522 h 154321"/>
                  <a:gd name="connsiteX8" fmla="*/ 66194 w 218744"/>
                  <a:gd name="connsiteY8" fmla="*/ 27288 h 154321"/>
                  <a:gd name="connsiteX9" fmla="*/ 35570 w 218744"/>
                  <a:gd name="connsiteY9" fmla="*/ 47405 h 154321"/>
                  <a:gd name="connsiteX10" fmla="*/ 35570 w 218744"/>
                  <a:gd name="connsiteY10" fmla="*/ 154229 h 154321"/>
                  <a:gd name="connsiteX11" fmla="*/ 1522 w 218744"/>
                  <a:gd name="connsiteY11" fmla="*/ 154229 h 154321"/>
                  <a:gd name="connsiteX12" fmla="*/ 1522 w 218744"/>
                  <a:gd name="connsiteY12" fmla="*/ 31200 h 154321"/>
                  <a:gd name="connsiteX13" fmla="*/ 0 w 218744"/>
                  <a:gd name="connsiteY13" fmla="*/ 4191 h 154321"/>
                  <a:gd name="connsiteX14" fmla="*/ 26630 w 218744"/>
                  <a:gd name="connsiteY14" fmla="*/ 4191 h 154321"/>
                  <a:gd name="connsiteX15" fmla="*/ 29958 w 218744"/>
                  <a:gd name="connsiteY15" fmla="*/ 22818 h 154321"/>
                  <a:gd name="connsiteX16" fmla="*/ 72281 w 218744"/>
                  <a:gd name="connsiteY16" fmla="*/ 0 h 154321"/>
                  <a:gd name="connsiteX17" fmla="*/ 118217 w 218744"/>
                  <a:gd name="connsiteY17" fmla="*/ 24028 h 154321"/>
                  <a:gd name="connsiteX18" fmla="*/ 164154 w 218744"/>
                  <a:gd name="connsiteY18" fmla="*/ 0 h 154321"/>
                  <a:gd name="connsiteX19" fmla="*/ 218745 w 218744"/>
                  <a:gd name="connsiteY19" fmla="*/ 68453 h 154321"/>
                  <a:gd name="connsiteX20" fmla="*/ 218745 w 218744"/>
                  <a:gd name="connsiteY20" fmla="*/ 154322 h 154321"/>
                  <a:gd name="connsiteX21" fmla="*/ 184697 w 218744"/>
                  <a:gd name="connsiteY21" fmla="*/ 154322 h 1543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18744" h="154321">
                    <a:moveTo>
                      <a:pt x="184982" y="154229"/>
                    </a:moveTo>
                    <a:lnTo>
                      <a:pt x="184982" y="67242"/>
                    </a:lnTo>
                    <a:cubicBezTo>
                      <a:pt x="184982" y="42655"/>
                      <a:pt x="179180" y="27288"/>
                      <a:pt x="157972" y="27288"/>
                    </a:cubicBezTo>
                    <a:cubicBezTo>
                      <a:pt x="144181" y="27288"/>
                      <a:pt x="133719" y="37160"/>
                      <a:pt x="126682" y="47405"/>
                    </a:cubicBezTo>
                    <a:cubicBezTo>
                      <a:pt x="126967" y="50106"/>
                      <a:pt x="127252" y="54297"/>
                      <a:pt x="127252" y="57277"/>
                    </a:cubicBezTo>
                    <a:lnTo>
                      <a:pt x="127252" y="154229"/>
                    </a:lnTo>
                    <a:lnTo>
                      <a:pt x="93204" y="154229"/>
                    </a:lnTo>
                    <a:lnTo>
                      <a:pt x="93204" y="67522"/>
                    </a:lnTo>
                    <a:cubicBezTo>
                      <a:pt x="93204" y="41724"/>
                      <a:pt x="88639" y="27288"/>
                      <a:pt x="66194" y="27288"/>
                    </a:cubicBezTo>
                    <a:cubicBezTo>
                      <a:pt x="53355" y="27288"/>
                      <a:pt x="42322" y="38092"/>
                      <a:pt x="35570" y="47405"/>
                    </a:cubicBezTo>
                    <a:lnTo>
                      <a:pt x="35570" y="154229"/>
                    </a:lnTo>
                    <a:lnTo>
                      <a:pt x="1522" y="154229"/>
                    </a:lnTo>
                    <a:lnTo>
                      <a:pt x="1522" y="31200"/>
                    </a:lnTo>
                    <a:cubicBezTo>
                      <a:pt x="1522" y="26077"/>
                      <a:pt x="285" y="9313"/>
                      <a:pt x="0" y="4191"/>
                    </a:cubicBezTo>
                    <a:lnTo>
                      <a:pt x="26630" y="4191"/>
                    </a:lnTo>
                    <a:lnTo>
                      <a:pt x="29958" y="22818"/>
                    </a:lnTo>
                    <a:cubicBezTo>
                      <a:pt x="40991" y="9872"/>
                      <a:pt x="55067" y="0"/>
                      <a:pt x="72281" y="0"/>
                    </a:cubicBezTo>
                    <a:cubicBezTo>
                      <a:pt x="96153" y="0"/>
                      <a:pt x="109087" y="9034"/>
                      <a:pt x="118217" y="24028"/>
                    </a:cubicBezTo>
                    <a:cubicBezTo>
                      <a:pt x="128013" y="11083"/>
                      <a:pt x="142755" y="0"/>
                      <a:pt x="164154" y="0"/>
                    </a:cubicBezTo>
                    <a:cubicBezTo>
                      <a:pt x="202481" y="0"/>
                      <a:pt x="218745" y="20676"/>
                      <a:pt x="218745" y="68453"/>
                    </a:cubicBezTo>
                    <a:lnTo>
                      <a:pt x="218745" y="154322"/>
                    </a:lnTo>
                    <a:lnTo>
                      <a:pt x="184697" y="15432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74" name="Freeform 73">
                <a:extLst>
                  <a:ext uri="{FF2B5EF4-FFF2-40B4-BE49-F238E27FC236}">
                    <a16:creationId xmlns:a16="http://schemas.microsoft.com/office/drawing/2014/main" id="{9D924CB2-DB9D-7008-8C58-120A215D6158}"/>
                  </a:ext>
                </a:extLst>
              </p:cNvPr>
              <p:cNvSpPr/>
              <p:nvPr/>
            </p:nvSpPr>
            <p:spPr>
              <a:xfrm>
                <a:off x="7454879" y="3289300"/>
                <a:ext cx="36425" cy="216069"/>
              </a:xfrm>
              <a:custGeom>
                <a:avLst/>
                <a:gdLst>
                  <a:gd name="connsiteX0" fmla="*/ 0 w 36425"/>
                  <a:gd name="connsiteY0" fmla="*/ 32969 h 216069"/>
                  <a:gd name="connsiteX1" fmla="*/ 0 w 36425"/>
                  <a:gd name="connsiteY1" fmla="*/ 0 h 216069"/>
                  <a:gd name="connsiteX2" fmla="*/ 36426 w 36425"/>
                  <a:gd name="connsiteY2" fmla="*/ 0 h 216069"/>
                  <a:gd name="connsiteX3" fmla="*/ 36426 w 36425"/>
                  <a:gd name="connsiteY3" fmla="*/ 32969 h 216069"/>
                  <a:gd name="connsiteX4" fmla="*/ 0 w 36425"/>
                  <a:gd name="connsiteY4" fmla="*/ 32969 h 216069"/>
                  <a:gd name="connsiteX5" fmla="*/ 1236 w 36425"/>
                  <a:gd name="connsiteY5" fmla="*/ 216069 h 216069"/>
                  <a:gd name="connsiteX6" fmla="*/ 1236 w 36425"/>
                  <a:gd name="connsiteY6" fmla="*/ 66032 h 216069"/>
                  <a:gd name="connsiteX7" fmla="*/ 35284 w 36425"/>
                  <a:gd name="connsiteY7" fmla="*/ 66032 h 216069"/>
                  <a:gd name="connsiteX8" fmla="*/ 35284 w 36425"/>
                  <a:gd name="connsiteY8" fmla="*/ 216069 h 216069"/>
                  <a:gd name="connsiteX9" fmla="*/ 1236 w 36425"/>
                  <a:gd name="connsiteY9" fmla="*/ 216069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425" h="216069">
                    <a:moveTo>
                      <a:pt x="0" y="32969"/>
                    </a:moveTo>
                    <a:lnTo>
                      <a:pt x="0" y="0"/>
                    </a:lnTo>
                    <a:lnTo>
                      <a:pt x="36426" y="0"/>
                    </a:lnTo>
                    <a:lnTo>
                      <a:pt x="36426" y="32969"/>
                    </a:lnTo>
                    <a:lnTo>
                      <a:pt x="0" y="32969"/>
                    </a:lnTo>
                    <a:close/>
                    <a:moveTo>
                      <a:pt x="1236" y="216069"/>
                    </a:moveTo>
                    <a:lnTo>
                      <a:pt x="1236" y="66032"/>
                    </a:lnTo>
                    <a:lnTo>
                      <a:pt x="35284" y="66032"/>
                    </a:lnTo>
                    <a:lnTo>
                      <a:pt x="35284" y="216069"/>
                    </a:lnTo>
                    <a:lnTo>
                      <a:pt x="1236" y="21606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75" name="Freeform 74">
                <a:extLst>
                  <a:ext uri="{FF2B5EF4-FFF2-40B4-BE49-F238E27FC236}">
                    <a16:creationId xmlns:a16="http://schemas.microsoft.com/office/drawing/2014/main" id="{DDA04EE3-028C-5D55-CB0D-F580A6BC980C}"/>
                  </a:ext>
                </a:extLst>
              </p:cNvPr>
              <p:cNvSpPr/>
              <p:nvPr/>
            </p:nvSpPr>
            <p:spPr>
              <a:xfrm>
                <a:off x="7520502" y="3351326"/>
                <a:ext cx="120689" cy="157954"/>
              </a:xfrm>
              <a:custGeom>
                <a:avLst/>
                <a:gdLst>
                  <a:gd name="connsiteX0" fmla="*/ 61914 w 120689"/>
                  <a:gd name="connsiteY0" fmla="*/ 157954 h 157954"/>
                  <a:gd name="connsiteX1" fmla="*/ 0 w 120689"/>
                  <a:gd name="connsiteY1" fmla="*/ 139048 h 157954"/>
                  <a:gd name="connsiteX2" fmla="*/ 15598 w 120689"/>
                  <a:gd name="connsiteY2" fmla="*/ 115299 h 157954"/>
                  <a:gd name="connsiteX3" fmla="*/ 60678 w 120689"/>
                  <a:gd name="connsiteY3" fmla="*/ 131784 h 157954"/>
                  <a:gd name="connsiteX4" fmla="*/ 85786 w 120689"/>
                  <a:gd name="connsiteY4" fmla="*/ 115020 h 157954"/>
                  <a:gd name="connsiteX5" fmla="*/ 55732 w 120689"/>
                  <a:gd name="connsiteY5" fmla="*/ 91271 h 157954"/>
                  <a:gd name="connsiteX6" fmla="*/ 6372 w 120689"/>
                  <a:gd name="connsiteY6" fmla="*/ 44145 h 157954"/>
                  <a:gd name="connsiteX7" fmla="*/ 64577 w 120689"/>
                  <a:gd name="connsiteY7" fmla="*/ 0 h 157954"/>
                  <a:gd name="connsiteX8" fmla="*/ 118788 w 120689"/>
                  <a:gd name="connsiteY8" fmla="*/ 16205 h 157954"/>
                  <a:gd name="connsiteX9" fmla="*/ 104427 w 120689"/>
                  <a:gd name="connsiteY9" fmla="*/ 39302 h 157954"/>
                  <a:gd name="connsiteX10" fmla="*/ 65528 w 120689"/>
                  <a:gd name="connsiteY10" fmla="*/ 26077 h 157954"/>
                  <a:gd name="connsiteX11" fmla="*/ 41276 w 120689"/>
                  <a:gd name="connsiteY11" fmla="*/ 41724 h 157954"/>
                  <a:gd name="connsiteX12" fmla="*/ 75895 w 120689"/>
                  <a:gd name="connsiteY12" fmla="*/ 64821 h 157954"/>
                  <a:gd name="connsiteX13" fmla="*/ 120690 w 120689"/>
                  <a:gd name="connsiteY13" fmla="*/ 113716 h 157954"/>
                  <a:gd name="connsiteX14" fmla="*/ 61819 w 120689"/>
                  <a:gd name="connsiteY14" fmla="*/ 157861 h 157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0689" h="157954">
                    <a:moveTo>
                      <a:pt x="61914" y="157954"/>
                    </a:moveTo>
                    <a:cubicBezTo>
                      <a:pt x="33097" y="157954"/>
                      <a:pt x="16263" y="149572"/>
                      <a:pt x="0" y="139048"/>
                    </a:cubicBezTo>
                    <a:lnTo>
                      <a:pt x="15598" y="115299"/>
                    </a:lnTo>
                    <a:cubicBezTo>
                      <a:pt x="28817" y="124612"/>
                      <a:pt x="44129" y="131784"/>
                      <a:pt x="60678" y="131784"/>
                    </a:cubicBezTo>
                    <a:cubicBezTo>
                      <a:pt x="77226" y="131784"/>
                      <a:pt x="85786" y="124612"/>
                      <a:pt x="85786" y="115020"/>
                    </a:cubicBezTo>
                    <a:cubicBezTo>
                      <a:pt x="85786" y="101795"/>
                      <a:pt x="76941" y="96672"/>
                      <a:pt x="55732" y="91271"/>
                    </a:cubicBezTo>
                    <a:cubicBezTo>
                      <a:pt x="32146" y="85310"/>
                      <a:pt x="6372" y="73855"/>
                      <a:pt x="6372" y="44145"/>
                    </a:cubicBezTo>
                    <a:cubicBezTo>
                      <a:pt x="6372" y="16578"/>
                      <a:pt x="30244" y="0"/>
                      <a:pt x="64577" y="0"/>
                    </a:cubicBezTo>
                    <a:cubicBezTo>
                      <a:pt x="86356" y="0"/>
                      <a:pt x="101669" y="4191"/>
                      <a:pt x="118788" y="16205"/>
                    </a:cubicBezTo>
                    <a:lnTo>
                      <a:pt x="104427" y="39302"/>
                    </a:lnTo>
                    <a:cubicBezTo>
                      <a:pt x="91207" y="29430"/>
                      <a:pt x="74659" y="26077"/>
                      <a:pt x="65528" y="26077"/>
                    </a:cubicBezTo>
                    <a:cubicBezTo>
                      <a:pt x="48029" y="26077"/>
                      <a:pt x="41276" y="32410"/>
                      <a:pt x="41276" y="41724"/>
                    </a:cubicBezTo>
                    <a:cubicBezTo>
                      <a:pt x="41276" y="54669"/>
                      <a:pt x="52594" y="58488"/>
                      <a:pt x="75895" y="64821"/>
                    </a:cubicBezTo>
                    <a:cubicBezTo>
                      <a:pt x="95487" y="69943"/>
                      <a:pt x="120690" y="80095"/>
                      <a:pt x="120690" y="113716"/>
                    </a:cubicBezTo>
                    <a:cubicBezTo>
                      <a:pt x="120690" y="144915"/>
                      <a:pt x="90922" y="157861"/>
                      <a:pt x="61819" y="157861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76" name="Freeform 75">
                <a:extLst>
                  <a:ext uri="{FF2B5EF4-FFF2-40B4-BE49-F238E27FC236}">
                    <a16:creationId xmlns:a16="http://schemas.microsoft.com/office/drawing/2014/main" id="{3EDA6822-361C-19E7-AAE1-98E7B41A33B9}"/>
                  </a:ext>
                </a:extLst>
              </p:cNvPr>
              <p:cNvSpPr/>
              <p:nvPr/>
            </p:nvSpPr>
            <p:spPr>
              <a:xfrm>
                <a:off x="7658502" y="3351326"/>
                <a:ext cx="120689" cy="157954"/>
              </a:xfrm>
              <a:custGeom>
                <a:avLst/>
                <a:gdLst>
                  <a:gd name="connsiteX0" fmla="*/ 61914 w 120689"/>
                  <a:gd name="connsiteY0" fmla="*/ 157954 h 157954"/>
                  <a:gd name="connsiteX1" fmla="*/ 0 w 120689"/>
                  <a:gd name="connsiteY1" fmla="*/ 139048 h 157954"/>
                  <a:gd name="connsiteX2" fmla="*/ 15597 w 120689"/>
                  <a:gd name="connsiteY2" fmla="*/ 115299 h 157954"/>
                  <a:gd name="connsiteX3" fmla="*/ 60678 w 120689"/>
                  <a:gd name="connsiteY3" fmla="*/ 131784 h 157954"/>
                  <a:gd name="connsiteX4" fmla="*/ 85786 w 120689"/>
                  <a:gd name="connsiteY4" fmla="*/ 115020 h 157954"/>
                  <a:gd name="connsiteX5" fmla="*/ 55732 w 120689"/>
                  <a:gd name="connsiteY5" fmla="*/ 91271 h 157954"/>
                  <a:gd name="connsiteX6" fmla="*/ 6372 w 120689"/>
                  <a:gd name="connsiteY6" fmla="*/ 44145 h 157954"/>
                  <a:gd name="connsiteX7" fmla="*/ 64577 w 120689"/>
                  <a:gd name="connsiteY7" fmla="*/ 0 h 157954"/>
                  <a:gd name="connsiteX8" fmla="*/ 118788 w 120689"/>
                  <a:gd name="connsiteY8" fmla="*/ 16205 h 157954"/>
                  <a:gd name="connsiteX9" fmla="*/ 104427 w 120689"/>
                  <a:gd name="connsiteY9" fmla="*/ 39302 h 157954"/>
                  <a:gd name="connsiteX10" fmla="*/ 65528 w 120689"/>
                  <a:gd name="connsiteY10" fmla="*/ 26077 h 157954"/>
                  <a:gd name="connsiteX11" fmla="*/ 41276 w 120689"/>
                  <a:gd name="connsiteY11" fmla="*/ 41724 h 157954"/>
                  <a:gd name="connsiteX12" fmla="*/ 75895 w 120689"/>
                  <a:gd name="connsiteY12" fmla="*/ 64821 h 157954"/>
                  <a:gd name="connsiteX13" fmla="*/ 120690 w 120689"/>
                  <a:gd name="connsiteY13" fmla="*/ 113716 h 157954"/>
                  <a:gd name="connsiteX14" fmla="*/ 61819 w 120689"/>
                  <a:gd name="connsiteY14" fmla="*/ 157861 h 157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0689" h="157954">
                    <a:moveTo>
                      <a:pt x="61914" y="157954"/>
                    </a:moveTo>
                    <a:cubicBezTo>
                      <a:pt x="33097" y="157954"/>
                      <a:pt x="16263" y="149572"/>
                      <a:pt x="0" y="139048"/>
                    </a:cubicBezTo>
                    <a:lnTo>
                      <a:pt x="15597" y="115299"/>
                    </a:lnTo>
                    <a:cubicBezTo>
                      <a:pt x="28817" y="124612"/>
                      <a:pt x="44129" y="131784"/>
                      <a:pt x="60678" y="131784"/>
                    </a:cubicBezTo>
                    <a:cubicBezTo>
                      <a:pt x="77226" y="131784"/>
                      <a:pt x="85786" y="124612"/>
                      <a:pt x="85786" y="115020"/>
                    </a:cubicBezTo>
                    <a:cubicBezTo>
                      <a:pt x="85786" y="101795"/>
                      <a:pt x="76941" y="96672"/>
                      <a:pt x="55732" y="91271"/>
                    </a:cubicBezTo>
                    <a:cubicBezTo>
                      <a:pt x="32146" y="85310"/>
                      <a:pt x="6372" y="73855"/>
                      <a:pt x="6372" y="44145"/>
                    </a:cubicBezTo>
                    <a:cubicBezTo>
                      <a:pt x="6372" y="16578"/>
                      <a:pt x="30244" y="0"/>
                      <a:pt x="64577" y="0"/>
                    </a:cubicBezTo>
                    <a:cubicBezTo>
                      <a:pt x="86356" y="0"/>
                      <a:pt x="101669" y="4191"/>
                      <a:pt x="118788" y="16205"/>
                    </a:cubicBezTo>
                    <a:lnTo>
                      <a:pt x="104427" y="39302"/>
                    </a:lnTo>
                    <a:cubicBezTo>
                      <a:pt x="91207" y="29430"/>
                      <a:pt x="74659" y="26077"/>
                      <a:pt x="65528" y="26077"/>
                    </a:cubicBezTo>
                    <a:cubicBezTo>
                      <a:pt x="48029" y="26077"/>
                      <a:pt x="41276" y="32410"/>
                      <a:pt x="41276" y="41724"/>
                    </a:cubicBezTo>
                    <a:cubicBezTo>
                      <a:pt x="41276" y="54669"/>
                      <a:pt x="52594" y="58488"/>
                      <a:pt x="75895" y="64821"/>
                    </a:cubicBezTo>
                    <a:cubicBezTo>
                      <a:pt x="95487" y="69943"/>
                      <a:pt x="120690" y="80095"/>
                      <a:pt x="120690" y="113716"/>
                    </a:cubicBezTo>
                    <a:cubicBezTo>
                      <a:pt x="120690" y="144915"/>
                      <a:pt x="90922" y="157861"/>
                      <a:pt x="61819" y="157861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77" name="Freeform 76">
                <a:extLst>
                  <a:ext uri="{FF2B5EF4-FFF2-40B4-BE49-F238E27FC236}">
                    <a16:creationId xmlns:a16="http://schemas.microsoft.com/office/drawing/2014/main" id="{A7BB82E5-4982-5D97-7661-0C9569CE4D26}"/>
                  </a:ext>
                </a:extLst>
              </p:cNvPr>
              <p:cNvSpPr/>
              <p:nvPr/>
            </p:nvSpPr>
            <p:spPr>
              <a:xfrm>
                <a:off x="7812954" y="3289300"/>
                <a:ext cx="36425" cy="216069"/>
              </a:xfrm>
              <a:custGeom>
                <a:avLst/>
                <a:gdLst>
                  <a:gd name="connsiteX0" fmla="*/ 0 w 36425"/>
                  <a:gd name="connsiteY0" fmla="*/ 32969 h 216069"/>
                  <a:gd name="connsiteX1" fmla="*/ 0 w 36425"/>
                  <a:gd name="connsiteY1" fmla="*/ 0 h 216069"/>
                  <a:gd name="connsiteX2" fmla="*/ 36426 w 36425"/>
                  <a:gd name="connsiteY2" fmla="*/ 0 h 216069"/>
                  <a:gd name="connsiteX3" fmla="*/ 36426 w 36425"/>
                  <a:gd name="connsiteY3" fmla="*/ 32969 h 216069"/>
                  <a:gd name="connsiteX4" fmla="*/ 0 w 36425"/>
                  <a:gd name="connsiteY4" fmla="*/ 32969 h 216069"/>
                  <a:gd name="connsiteX5" fmla="*/ 1236 w 36425"/>
                  <a:gd name="connsiteY5" fmla="*/ 216069 h 216069"/>
                  <a:gd name="connsiteX6" fmla="*/ 1236 w 36425"/>
                  <a:gd name="connsiteY6" fmla="*/ 66032 h 216069"/>
                  <a:gd name="connsiteX7" fmla="*/ 35284 w 36425"/>
                  <a:gd name="connsiteY7" fmla="*/ 66032 h 216069"/>
                  <a:gd name="connsiteX8" fmla="*/ 35284 w 36425"/>
                  <a:gd name="connsiteY8" fmla="*/ 216069 h 216069"/>
                  <a:gd name="connsiteX9" fmla="*/ 1236 w 36425"/>
                  <a:gd name="connsiteY9" fmla="*/ 216069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425" h="216069">
                    <a:moveTo>
                      <a:pt x="0" y="32969"/>
                    </a:moveTo>
                    <a:lnTo>
                      <a:pt x="0" y="0"/>
                    </a:lnTo>
                    <a:lnTo>
                      <a:pt x="36426" y="0"/>
                    </a:lnTo>
                    <a:lnTo>
                      <a:pt x="36426" y="32969"/>
                    </a:lnTo>
                    <a:lnTo>
                      <a:pt x="0" y="32969"/>
                    </a:lnTo>
                    <a:close/>
                    <a:moveTo>
                      <a:pt x="1236" y="216069"/>
                    </a:moveTo>
                    <a:lnTo>
                      <a:pt x="1236" y="66032"/>
                    </a:lnTo>
                    <a:lnTo>
                      <a:pt x="35284" y="66032"/>
                    </a:lnTo>
                    <a:lnTo>
                      <a:pt x="35284" y="216069"/>
                    </a:lnTo>
                    <a:lnTo>
                      <a:pt x="1236" y="21606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78" name="Freeform 77">
                <a:extLst>
                  <a:ext uri="{FF2B5EF4-FFF2-40B4-BE49-F238E27FC236}">
                    <a16:creationId xmlns:a16="http://schemas.microsoft.com/office/drawing/2014/main" id="{957E12BF-41D8-976E-4D49-296A52820BDD}"/>
                  </a:ext>
                </a:extLst>
              </p:cNvPr>
              <p:cNvSpPr/>
              <p:nvPr/>
            </p:nvSpPr>
            <p:spPr>
              <a:xfrm>
                <a:off x="7884664" y="3351140"/>
                <a:ext cx="147795" cy="158419"/>
              </a:xfrm>
              <a:custGeom>
                <a:avLst/>
                <a:gdLst>
                  <a:gd name="connsiteX0" fmla="*/ 73898 w 147795"/>
                  <a:gd name="connsiteY0" fmla="*/ 158420 h 158419"/>
                  <a:gd name="connsiteX1" fmla="*/ 0 w 147795"/>
                  <a:gd name="connsiteY1" fmla="*/ 78605 h 158419"/>
                  <a:gd name="connsiteX2" fmla="*/ 73898 w 147795"/>
                  <a:gd name="connsiteY2" fmla="*/ 0 h 158419"/>
                  <a:gd name="connsiteX3" fmla="*/ 147795 w 147795"/>
                  <a:gd name="connsiteY3" fmla="*/ 78605 h 158419"/>
                  <a:gd name="connsiteX4" fmla="*/ 73898 w 147795"/>
                  <a:gd name="connsiteY4" fmla="*/ 158420 h 158419"/>
                  <a:gd name="connsiteX5" fmla="*/ 73898 w 147795"/>
                  <a:gd name="connsiteY5" fmla="*/ 26357 h 158419"/>
                  <a:gd name="connsiteX6" fmla="*/ 34714 w 147795"/>
                  <a:gd name="connsiteY6" fmla="*/ 78605 h 158419"/>
                  <a:gd name="connsiteX7" fmla="*/ 73898 w 147795"/>
                  <a:gd name="connsiteY7" fmla="*/ 132063 h 158419"/>
                  <a:gd name="connsiteX8" fmla="*/ 113081 w 147795"/>
                  <a:gd name="connsiteY8" fmla="*/ 78605 h 158419"/>
                  <a:gd name="connsiteX9" fmla="*/ 73898 w 147795"/>
                  <a:gd name="connsiteY9" fmla="*/ 26357 h 158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7795" h="158419">
                    <a:moveTo>
                      <a:pt x="73898" y="158420"/>
                    </a:moveTo>
                    <a:cubicBezTo>
                      <a:pt x="26725" y="158420"/>
                      <a:pt x="0" y="124799"/>
                      <a:pt x="0" y="78605"/>
                    </a:cubicBezTo>
                    <a:cubicBezTo>
                      <a:pt x="0" y="32410"/>
                      <a:pt x="27581" y="0"/>
                      <a:pt x="73898" y="0"/>
                    </a:cubicBezTo>
                    <a:cubicBezTo>
                      <a:pt x="120214" y="0"/>
                      <a:pt x="147795" y="32410"/>
                      <a:pt x="147795" y="78605"/>
                    </a:cubicBezTo>
                    <a:cubicBezTo>
                      <a:pt x="147795" y="124799"/>
                      <a:pt x="120214" y="158420"/>
                      <a:pt x="73898" y="158420"/>
                    </a:cubicBezTo>
                    <a:close/>
                    <a:moveTo>
                      <a:pt x="73898" y="26357"/>
                    </a:moveTo>
                    <a:cubicBezTo>
                      <a:pt x="47838" y="26357"/>
                      <a:pt x="34714" y="47405"/>
                      <a:pt x="34714" y="78605"/>
                    </a:cubicBezTo>
                    <a:cubicBezTo>
                      <a:pt x="34714" y="109804"/>
                      <a:pt x="48504" y="132063"/>
                      <a:pt x="73898" y="132063"/>
                    </a:cubicBezTo>
                    <a:cubicBezTo>
                      <a:pt x="99291" y="132063"/>
                      <a:pt x="113081" y="109897"/>
                      <a:pt x="113081" y="78605"/>
                    </a:cubicBezTo>
                    <a:cubicBezTo>
                      <a:pt x="113081" y="47312"/>
                      <a:pt x="99006" y="26357"/>
                      <a:pt x="73898" y="26357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79" name="Freeform 78">
                <a:extLst>
                  <a:ext uri="{FF2B5EF4-FFF2-40B4-BE49-F238E27FC236}">
                    <a16:creationId xmlns:a16="http://schemas.microsoft.com/office/drawing/2014/main" id="{39F7C14D-E027-A65B-48D7-C1EC6E90F71C}"/>
                  </a:ext>
                </a:extLst>
              </p:cNvPr>
              <p:cNvSpPr/>
              <p:nvPr/>
            </p:nvSpPr>
            <p:spPr>
              <a:xfrm>
                <a:off x="8066222" y="3351140"/>
                <a:ext cx="130105" cy="154228"/>
              </a:xfrm>
              <a:custGeom>
                <a:avLst/>
                <a:gdLst>
                  <a:gd name="connsiteX0" fmla="*/ 96248 w 130105"/>
                  <a:gd name="connsiteY0" fmla="*/ 154229 h 154228"/>
                  <a:gd name="connsiteX1" fmla="*/ 96248 w 130105"/>
                  <a:gd name="connsiteY1" fmla="*/ 67242 h 154228"/>
                  <a:gd name="connsiteX2" fmla="*/ 67716 w 130105"/>
                  <a:gd name="connsiteY2" fmla="*/ 27288 h 154228"/>
                  <a:gd name="connsiteX3" fmla="*/ 35570 w 130105"/>
                  <a:gd name="connsiteY3" fmla="*/ 47684 h 154228"/>
                  <a:gd name="connsiteX4" fmla="*/ 35570 w 130105"/>
                  <a:gd name="connsiteY4" fmla="*/ 154229 h 154228"/>
                  <a:gd name="connsiteX5" fmla="*/ 1522 w 130105"/>
                  <a:gd name="connsiteY5" fmla="*/ 154229 h 154228"/>
                  <a:gd name="connsiteX6" fmla="*/ 1522 w 130105"/>
                  <a:gd name="connsiteY6" fmla="*/ 31200 h 154228"/>
                  <a:gd name="connsiteX7" fmla="*/ 0 w 130105"/>
                  <a:gd name="connsiteY7" fmla="*/ 4191 h 154228"/>
                  <a:gd name="connsiteX8" fmla="*/ 26630 w 130105"/>
                  <a:gd name="connsiteY8" fmla="*/ 4191 h 154228"/>
                  <a:gd name="connsiteX9" fmla="*/ 29958 w 130105"/>
                  <a:gd name="connsiteY9" fmla="*/ 23376 h 154228"/>
                  <a:gd name="connsiteX10" fmla="*/ 75895 w 130105"/>
                  <a:gd name="connsiteY10" fmla="*/ 0 h 154228"/>
                  <a:gd name="connsiteX11" fmla="*/ 130105 w 130105"/>
                  <a:gd name="connsiteY11" fmla="*/ 69291 h 154228"/>
                  <a:gd name="connsiteX12" fmla="*/ 130105 w 130105"/>
                  <a:gd name="connsiteY12" fmla="*/ 154229 h 154228"/>
                  <a:gd name="connsiteX13" fmla="*/ 96057 w 130105"/>
                  <a:gd name="connsiteY13" fmla="*/ 154229 h 154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0105" h="154228">
                    <a:moveTo>
                      <a:pt x="96248" y="154229"/>
                    </a:moveTo>
                    <a:lnTo>
                      <a:pt x="96248" y="67242"/>
                    </a:lnTo>
                    <a:cubicBezTo>
                      <a:pt x="96248" y="42934"/>
                      <a:pt x="91017" y="27288"/>
                      <a:pt x="67716" y="27288"/>
                    </a:cubicBezTo>
                    <a:cubicBezTo>
                      <a:pt x="53925" y="27288"/>
                      <a:pt x="43178" y="37533"/>
                      <a:pt x="35570" y="47684"/>
                    </a:cubicBezTo>
                    <a:lnTo>
                      <a:pt x="35570" y="154229"/>
                    </a:lnTo>
                    <a:lnTo>
                      <a:pt x="1522" y="154229"/>
                    </a:lnTo>
                    <a:lnTo>
                      <a:pt x="1522" y="31200"/>
                    </a:lnTo>
                    <a:cubicBezTo>
                      <a:pt x="1522" y="26077"/>
                      <a:pt x="285" y="9313"/>
                      <a:pt x="0" y="4191"/>
                    </a:cubicBezTo>
                    <a:lnTo>
                      <a:pt x="26630" y="4191"/>
                    </a:lnTo>
                    <a:lnTo>
                      <a:pt x="29958" y="23376"/>
                    </a:lnTo>
                    <a:cubicBezTo>
                      <a:pt x="39184" y="10803"/>
                      <a:pt x="54781" y="0"/>
                      <a:pt x="75895" y="0"/>
                    </a:cubicBezTo>
                    <a:cubicBezTo>
                      <a:pt x="115459" y="0"/>
                      <a:pt x="130105" y="21048"/>
                      <a:pt x="130105" y="69291"/>
                    </a:cubicBezTo>
                    <a:lnTo>
                      <a:pt x="130105" y="154229"/>
                    </a:lnTo>
                    <a:lnTo>
                      <a:pt x="96057" y="15422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520838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Man and Windpow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Placeholder 35">
            <a:extLst>
              <a:ext uri="{FF2B5EF4-FFF2-40B4-BE49-F238E27FC236}">
                <a16:creationId xmlns:a16="http://schemas.microsoft.com/office/drawing/2014/main" id="{BE640859-6F49-36F5-05B4-5C81A9C2B6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1406538"/>
            <a:ext cx="6096000" cy="545146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531A82A-AF92-79CB-9321-C5864AA363A6}"/>
              </a:ext>
            </a:extLst>
          </p:cNvPr>
          <p:cNvSpPr/>
          <p:nvPr userDrawn="1"/>
        </p:nvSpPr>
        <p:spPr>
          <a:xfrm>
            <a:off x="1" y="1209040"/>
            <a:ext cx="6095999" cy="5648960"/>
          </a:xfrm>
          <a:prstGeom prst="rect">
            <a:avLst/>
          </a:prstGeom>
          <a:gradFill>
            <a:gsLst>
              <a:gs pos="100000">
                <a:schemeClr val="accent1"/>
              </a:gs>
              <a:gs pos="0">
                <a:schemeClr val="tx2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D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641DD1-7679-677C-E5F7-106CA2181E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2913" y="2276475"/>
            <a:ext cx="5284787" cy="2305050"/>
          </a:xfrm>
        </p:spPr>
        <p:txBody>
          <a:bodyPr anchor="b" anchorCtr="0">
            <a:normAutofit/>
          </a:bodyPr>
          <a:lstStyle>
            <a:lvl1pPr algn="l"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DK" dirty="0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D6AF788A-E08C-BD2E-6C5D-C8C5954A02D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7162" y="53134"/>
            <a:ext cx="1897200" cy="1044114"/>
          </a:xfrm>
          <a:prstGeom prst="rect">
            <a:avLst/>
          </a:prstGeom>
        </p:spPr>
      </p:pic>
      <p:sp>
        <p:nvSpPr>
          <p:cNvPr id="66" name="Subtitle 2">
            <a:extLst>
              <a:ext uri="{FF2B5EF4-FFF2-40B4-BE49-F238E27FC236}">
                <a16:creationId xmlns:a16="http://schemas.microsoft.com/office/drawing/2014/main" id="{6158DD4A-0AEF-ADF8-8A5B-02CBF2DC58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2914" y="4972430"/>
            <a:ext cx="5284786" cy="307777"/>
          </a:xfrm>
        </p:spPr>
        <p:txBody>
          <a:bodyPr wrap="square" anchor="t" anchorCtr="0">
            <a:sp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DK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09998CC-6814-FFEF-B424-AF2E934738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98761"/>
            <a:ext cx="12192000" cy="307777"/>
          </a:xfrm>
          <a:prstGeom prst="rect">
            <a:avLst/>
          </a:prstGeom>
        </p:spPr>
      </p:pic>
      <p:grpSp>
        <p:nvGrpSpPr>
          <p:cNvPr id="65" name="Graphic 17">
            <a:extLst>
              <a:ext uri="{FF2B5EF4-FFF2-40B4-BE49-F238E27FC236}">
                <a16:creationId xmlns:a16="http://schemas.microsoft.com/office/drawing/2014/main" id="{1BC4AB5E-0461-EBA5-EE3A-6AB8CA5ECB2F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9103088" y="6458998"/>
            <a:ext cx="2646000" cy="177687"/>
            <a:chOff x="3994150" y="3289300"/>
            <a:chExt cx="4202178" cy="282193"/>
          </a:xfrm>
          <a:solidFill>
            <a:schemeClr val="bg1"/>
          </a:solidFill>
        </p:grpSpPr>
        <p:grpSp>
          <p:nvGrpSpPr>
            <p:cNvPr id="67" name="Graphic 17">
              <a:extLst>
                <a:ext uri="{FF2B5EF4-FFF2-40B4-BE49-F238E27FC236}">
                  <a16:creationId xmlns:a16="http://schemas.microsoft.com/office/drawing/2014/main" id="{4E7C74BD-A30E-9347-99BF-EE12B5D7ACB5}"/>
                </a:ext>
              </a:extLst>
            </p:cNvPr>
            <p:cNvGrpSpPr/>
            <p:nvPr/>
          </p:nvGrpSpPr>
          <p:grpSpPr>
            <a:xfrm>
              <a:off x="3994150" y="3289300"/>
              <a:ext cx="2355593" cy="276140"/>
              <a:chOff x="3994150" y="3289300"/>
              <a:chExt cx="2355593" cy="276140"/>
            </a:xfrm>
            <a:grpFill/>
          </p:grpSpPr>
          <p:sp>
            <p:nvSpPr>
              <p:cNvPr id="80" name="Freeform 79">
                <a:extLst>
                  <a:ext uri="{FF2B5EF4-FFF2-40B4-BE49-F238E27FC236}">
                    <a16:creationId xmlns:a16="http://schemas.microsoft.com/office/drawing/2014/main" id="{35C2A157-717E-3519-BF35-04D24390161D}"/>
                  </a:ext>
                </a:extLst>
              </p:cNvPr>
              <p:cNvSpPr/>
              <p:nvPr/>
            </p:nvSpPr>
            <p:spPr>
              <a:xfrm>
                <a:off x="3994150" y="3293770"/>
                <a:ext cx="153596" cy="211598"/>
              </a:xfrm>
              <a:custGeom>
                <a:avLst/>
                <a:gdLst>
                  <a:gd name="connsiteX0" fmla="*/ 86452 w 153596"/>
                  <a:gd name="connsiteY0" fmla="*/ 16857 h 211598"/>
                  <a:gd name="connsiteX1" fmla="*/ 86452 w 153596"/>
                  <a:gd name="connsiteY1" fmla="*/ 211599 h 211598"/>
                  <a:gd name="connsiteX2" fmla="*/ 67145 w 153596"/>
                  <a:gd name="connsiteY2" fmla="*/ 211599 h 211598"/>
                  <a:gd name="connsiteX3" fmla="*/ 67145 w 153596"/>
                  <a:gd name="connsiteY3" fmla="*/ 16857 h 211598"/>
                  <a:gd name="connsiteX4" fmla="*/ 0 w 153596"/>
                  <a:gd name="connsiteY4" fmla="*/ 16857 h 211598"/>
                  <a:gd name="connsiteX5" fmla="*/ 0 w 153596"/>
                  <a:gd name="connsiteY5" fmla="*/ 0 h 211598"/>
                  <a:gd name="connsiteX6" fmla="*/ 153597 w 153596"/>
                  <a:gd name="connsiteY6" fmla="*/ 0 h 211598"/>
                  <a:gd name="connsiteX7" fmla="*/ 153597 w 153596"/>
                  <a:gd name="connsiteY7" fmla="*/ 16764 h 211598"/>
                  <a:gd name="connsiteX8" fmla="*/ 86452 w 153596"/>
                  <a:gd name="connsiteY8" fmla="*/ 16764 h 2115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3596" h="211598">
                    <a:moveTo>
                      <a:pt x="86452" y="16857"/>
                    </a:moveTo>
                    <a:lnTo>
                      <a:pt x="86452" y="211599"/>
                    </a:lnTo>
                    <a:lnTo>
                      <a:pt x="67145" y="211599"/>
                    </a:lnTo>
                    <a:lnTo>
                      <a:pt x="67145" y="16857"/>
                    </a:lnTo>
                    <a:lnTo>
                      <a:pt x="0" y="16857"/>
                    </a:lnTo>
                    <a:lnTo>
                      <a:pt x="0" y="0"/>
                    </a:lnTo>
                    <a:lnTo>
                      <a:pt x="153597" y="0"/>
                    </a:lnTo>
                    <a:lnTo>
                      <a:pt x="153597" y="16764"/>
                    </a:lnTo>
                    <a:lnTo>
                      <a:pt x="86452" y="16764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81" name="Freeform 80">
                <a:extLst>
                  <a:ext uri="{FF2B5EF4-FFF2-40B4-BE49-F238E27FC236}">
                    <a16:creationId xmlns:a16="http://schemas.microsoft.com/office/drawing/2014/main" id="{76B798FC-9913-8800-E5F4-42CEF17CDDDE}"/>
                  </a:ext>
                </a:extLst>
              </p:cNvPr>
              <p:cNvSpPr/>
              <p:nvPr/>
            </p:nvSpPr>
            <p:spPr>
              <a:xfrm>
                <a:off x="4182936" y="3289300"/>
                <a:ext cx="113461" cy="216162"/>
              </a:xfrm>
              <a:custGeom>
                <a:avLst/>
                <a:gdLst>
                  <a:gd name="connsiteX0" fmla="*/ 94726 w 113461"/>
                  <a:gd name="connsiteY0" fmla="*/ 216069 h 216162"/>
                  <a:gd name="connsiteX1" fmla="*/ 94726 w 113461"/>
                  <a:gd name="connsiteY1" fmla="*/ 120701 h 216162"/>
                  <a:gd name="connsiteX2" fmla="*/ 58586 w 113461"/>
                  <a:gd name="connsiteY2" fmla="*/ 78418 h 216162"/>
                  <a:gd name="connsiteX3" fmla="*/ 18736 w 113461"/>
                  <a:gd name="connsiteY3" fmla="*/ 102726 h 216162"/>
                  <a:gd name="connsiteX4" fmla="*/ 18736 w 113461"/>
                  <a:gd name="connsiteY4" fmla="*/ 216162 h 216162"/>
                  <a:gd name="connsiteX5" fmla="*/ 0 w 113461"/>
                  <a:gd name="connsiteY5" fmla="*/ 216162 h 216162"/>
                  <a:gd name="connsiteX6" fmla="*/ 0 w 113461"/>
                  <a:gd name="connsiteY6" fmla="*/ 0 h 216162"/>
                  <a:gd name="connsiteX7" fmla="*/ 18736 w 113461"/>
                  <a:gd name="connsiteY7" fmla="*/ 0 h 216162"/>
                  <a:gd name="connsiteX8" fmla="*/ 18736 w 113461"/>
                  <a:gd name="connsiteY8" fmla="*/ 84658 h 216162"/>
                  <a:gd name="connsiteX9" fmla="*/ 62580 w 113461"/>
                  <a:gd name="connsiteY9" fmla="*/ 62772 h 216162"/>
                  <a:gd name="connsiteX10" fmla="*/ 113462 w 113461"/>
                  <a:gd name="connsiteY10" fmla="*/ 122191 h 216162"/>
                  <a:gd name="connsiteX11" fmla="*/ 113462 w 113461"/>
                  <a:gd name="connsiteY11" fmla="*/ 216162 h 216162"/>
                  <a:gd name="connsiteX12" fmla="*/ 94726 w 113461"/>
                  <a:gd name="connsiteY12" fmla="*/ 216162 h 216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3461" h="216162">
                    <a:moveTo>
                      <a:pt x="94726" y="216069"/>
                    </a:moveTo>
                    <a:lnTo>
                      <a:pt x="94726" y="120701"/>
                    </a:lnTo>
                    <a:cubicBezTo>
                      <a:pt x="94726" y="93133"/>
                      <a:pt x="83694" y="78418"/>
                      <a:pt x="58586" y="78418"/>
                    </a:cubicBezTo>
                    <a:cubicBezTo>
                      <a:pt x="39850" y="78418"/>
                      <a:pt x="26725" y="90991"/>
                      <a:pt x="18736" y="102726"/>
                    </a:cubicBezTo>
                    <a:lnTo>
                      <a:pt x="18736" y="216162"/>
                    </a:lnTo>
                    <a:lnTo>
                      <a:pt x="0" y="216162"/>
                    </a:lnTo>
                    <a:lnTo>
                      <a:pt x="0" y="0"/>
                    </a:lnTo>
                    <a:lnTo>
                      <a:pt x="18736" y="0"/>
                    </a:lnTo>
                    <a:lnTo>
                      <a:pt x="18736" y="84658"/>
                    </a:lnTo>
                    <a:cubicBezTo>
                      <a:pt x="28532" y="71713"/>
                      <a:pt x="43844" y="62772"/>
                      <a:pt x="62580" y="62772"/>
                    </a:cubicBezTo>
                    <a:cubicBezTo>
                      <a:pt x="101193" y="62772"/>
                      <a:pt x="113462" y="86800"/>
                      <a:pt x="113462" y="122191"/>
                    </a:cubicBezTo>
                    <a:lnTo>
                      <a:pt x="113462" y="216162"/>
                    </a:lnTo>
                    <a:lnTo>
                      <a:pt x="94726" y="21616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82" name="Freeform 81">
                <a:extLst>
                  <a:ext uri="{FF2B5EF4-FFF2-40B4-BE49-F238E27FC236}">
                    <a16:creationId xmlns:a16="http://schemas.microsoft.com/office/drawing/2014/main" id="{6F4DEFBD-A7D6-515F-4346-0E7BD5BF550E}"/>
                  </a:ext>
                </a:extLst>
              </p:cNvPr>
              <p:cNvSpPr/>
              <p:nvPr/>
            </p:nvSpPr>
            <p:spPr>
              <a:xfrm>
                <a:off x="4338434" y="3352071"/>
                <a:ext cx="128108" cy="156650"/>
              </a:xfrm>
              <a:custGeom>
                <a:avLst/>
                <a:gdLst>
                  <a:gd name="connsiteX0" fmla="*/ 19877 w 128108"/>
                  <a:gd name="connsiteY0" fmla="*/ 84006 h 156650"/>
                  <a:gd name="connsiteX1" fmla="*/ 70759 w 128108"/>
                  <a:gd name="connsiteY1" fmla="*/ 141004 h 156650"/>
                  <a:gd name="connsiteX2" fmla="*/ 113937 w 128108"/>
                  <a:gd name="connsiteY2" fmla="*/ 125730 h 156650"/>
                  <a:gd name="connsiteX3" fmla="*/ 123163 w 128108"/>
                  <a:gd name="connsiteY3" fmla="*/ 138303 h 156650"/>
                  <a:gd name="connsiteX4" fmla="*/ 70759 w 128108"/>
                  <a:gd name="connsiteY4" fmla="*/ 156650 h 156650"/>
                  <a:gd name="connsiteX5" fmla="*/ 0 w 128108"/>
                  <a:gd name="connsiteY5" fmla="*/ 79815 h 156650"/>
                  <a:gd name="connsiteX6" fmla="*/ 65623 w 128108"/>
                  <a:gd name="connsiteY6" fmla="*/ 0 h 156650"/>
                  <a:gd name="connsiteX7" fmla="*/ 128108 w 128108"/>
                  <a:gd name="connsiteY7" fmla="*/ 84006 h 156650"/>
                  <a:gd name="connsiteX8" fmla="*/ 19877 w 128108"/>
                  <a:gd name="connsiteY8" fmla="*/ 84006 h 156650"/>
                  <a:gd name="connsiteX9" fmla="*/ 65528 w 128108"/>
                  <a:gd name="connsiteY9" fmla="*/ 14994 h 156650"/>
                  <a:gd name="connsiteX10" fmla="*/ 19877 w 128108"/>
                  <a:gd name="connsiteY10" fmla="*/ 69012 h 156650"/>
                  <a:gd name="connsiteX11" fmla="*/ 108802 w 128108"/>
                  <a:gd name="connsiteY11" fmla="*/ 69012 h 156650"/>
                  <a:gd name="connsiteX12" fmla="*/ 65623 w 128108"/>
                  <a:gd name="connsiteY12" fmla="*/ 14994 h 156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8108" h="156650">
                    <a:moveTo>
                      <a:pt x="19877" y="84006"/>
                    </a:moveTo>
                    <a:cubicBezTo>
                      <a:pt x="21399" y="122377"/>
                      <a:pt x="44700" y="141004"/>
                      <a:pt x="70759" y="141004"/>
                    </a:cubicBezTo>
                    <a:cubicBezTo>
                      <a:pt x="88829" y="141004"/>
                      <a:pt x="103285" y="133833"/>
                      <a:pt x="113937" y="125730"/>
                    </a:cubicBezTo>
                    <a:lnTo>
                      <a:pt x="123163" y="138303"/>
                    </a:lnTo>
                    <a:cubicBezTo>
                      <a:pt x="109087" y="149106"/>
                      <a:pt x="92824" y="156650"/>
                      <a:pt x="70759" y="156650"/>
                    </a:cubicBezTo>
                    <a:cubicBezTo>
                      <a:pt x="30910" y="156650"/>
                      <a:pt x="0" y="129642"/>
                      <a:pt x="0" y="79815"/>
                    </a:cubicBezTo>
                    <a:cubicBezTo>
                      <a:pt x="0" y="26077"/>
                      <a:pt x="31575" y="0"/>
                      <a:pt x="65623" y="0"/>
                    </a:cubicBezTo>
                    <a:cubicBezTo>
                      <a:pt x="113747" y="0"/>
                      <a:pt x="128108" y="36881"/>
                      <a:pt x="128108" y="84006"/>
                    </a:cubicBezTo>
                    <a:lnTo>
                      <a:pt x="19877" y="84006"/>
                    </a:lnTo>
                    <a:close/>
                    <a:moveTo>
                      <a:pt x="65528" y="14994"/>
                    </a:moveTo>
                    <a:cubicBezTo>
                      <a:pt x="40991" y="14994"/>
                      <a:pt x="22350" y="32969"/>
                      <a:pt x="19877" y="69012"/>
                    </a:cubicBezTo>
                    <a:lnTo>
                      <a:pt x="108802" y="69012"/>
                    </a:lnTo>
                    <a:cubicBezTo>
                      <a:pt x="108231" y="32690"/>
                      <a:pt x="92824" y="14994"/>
                      <a:pt x="65623" y="14994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83" name="Freeform 82">
                <a:extLst>
                  <a:ext uri="{FF2B5EF4-FFF2-40B4-BE49-F238E27FC236}">
                    <a16:creationId xmlns:a16="http://schemas.microsoft.com/office/drawing/2014/main" id="{BBFDA2DB-9482-F754-0132-824A1D81824D}"/>
                  </a:ext>
                </a:extLst>
              </p:cNvPr>
              <p:cNvSpPr/>
              <p:nvPr/>
            </p:nvSpPr>
            <p:spPr>
              <a:xfrm>
                <a:off x="4595317" y="3352071"/>
                <a:ext cx="123828" cy="213368"/>
              </a:xfrm>
              <a:custGeom>
                <a:avLst/>
                <a:gdLst>
                  <a:gd name="connsiteX0" fmla="*/ 62865 w 123828"/>
                  <a:gd name="connsiteY0" fmla="*/ 156650 h 213368"/>
                  <a:gd name="connsiteX1" fmla="*/ 19687 w 123828"/>
                  <a:gd name="connsiteY1" fmla="*/ 138676 h 213368"/>
                  <a:gd name="connsiteX2" fmla="*/ 19687 w 123828"/>
                  <a:gd name="connsiteY2" fmla="*/ 213368 h 213368"/>
                  <a:gd name="connsiteX3" fmla="*/ 951 w 123828"/>
                  <a:gd name="connsiteY3" fmla="*/ 213368 h 213368"/>
                  <a:gd name="connsiteX4" fmla="*/ 951 w 123828"/>
                  <a:gd name="connsiteY4" fmla="*/ 31479 h 213368"/>
                  <a:gd name="connsiteX5" fmla="*/ 0 w 123828"/>
                  <a:gd name="connsiteY5" fmla="*/ 3260 h 213368"/>
                  <a:gd name="connsiteX6" fmla="*/ 15597 w 123828"/>
                  <a:gd name="connsiteY6" fmla="*/ 3260 h 213368"/>
                  <a:gd name="connsiteX7" fmla="*/ 17119 w 123828"/>
                  <a:gd name="connsiteY7" fmla="*/ 26077 h 213368"/>
                  <a:gd name="connsiteX8" fmla="*/ 65243 w 123828"/>
                  <a:gd name="connsiteY8" fmla="*/ 0 h 213368"/>
                  <a:gd name="connsiteX9" fmla="*/ 123828 w 123828"/>
                  <a:gd name="connsiteY9" fmla="*/ 76835 h 213368"/>
                  <a:gd name="connsiteX10" fmla="*/ 62865 w 123828"/>
                  <a:gd name="connsiteY10" fmla="*/ 156650 h 213368"/>
                  <a:gd name="connsiteX11" fmla="*/ 61058 w 123828"/>
                  <a:gd name="connsiteY11" fmla="*/ 15274 h 213368"/>
                  <a:gd name="connsiteX12" fmla="*/ 19687 w 123828"/>
                  <a:gd name="connsiteY12" fmla="*/ 42003 h 213368"/>
                  <a:gd name="connsiteX13" fmla="*/ 19687 w 123828"/>
                  <a:gd name="connsiteY13" fmla="*/ 123309 h 213368"/>
                  <a:gd name="connsiteX14" fmla="*/ 58300 w 123828"/>
                  <a:gd name="connsiteY14" fmla="*/ 141283 h 213368"/>
                  <a:gd name="connsiteX15" fmla="*/ 104237 w 123828"/>
                  <a:gd name="connsiteY15" fmla="*/ 78232 h 213368"/>
                  <a:gd name="connsiteX16" fmla="*/ 61058 w 123828"/>
                  <a:gd name="connsiteY16" fmla="*/ 15181 h 213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3828" h="213368">
                    <a:moveTo>
                      <a:pt x="62865" y="156650"/>
                    </a:moveTo>
                    <a:cubicBezTo>
                      <a:pt x="44129" y="156650"/>
                      <a:pt x="28817" y="149758"/>
                      <a:pt x="19687" y="138676"/>
                    </a:cubicBezTo>
                    <a:lnTo>
                      <a:pt x="19687" y="213368"/>
                    </a:lnTo>
                    <a:lnTo>
                      <a:pt x="951" y="213368"/>
                    </a:lnTo>
                    <a:lnTo>
                      <a:pt x="951" y="31479"/>
                    </a:lnTo>
                    <a:cubicBezTo>
                      <a:pt x="951" y="24308"/>
                      <a:pt x="380" y="9872"/>
                      <a:pt x="0" y="3260"/>
                    </a:cubicBezTo>
                    <a:lnTo>
                      <a:pt x="15597" y="3260"/>
                    </a:lnTo>
                    <a:lnTo>
                      <a:pt x="17119" y="26077"/>
                    </a:lnTo>
                    <a:cubicBezTo>
                      <a:pt x="27200" y="13132"/>
                      <a:pt x="40420" y="0"/>
                      <a:pt x="65243" y="0"/>
                    </a:cubicBezTo>
                    <a:cubicBezTo>
                      <a:pt x="102334" y="0"/>
                      <a:pt x="123828" y="32131"/>
                      <a:pt x="123828" y="76835"/>
                    </a:cubicBezTo>
                    <a:cubicBezTo>
                      <a:pt x="123828" y="121539"/>
                      <a:pt x="102049" y="156650"/>
                      <a:pt x="62865" y="156650"/>
                    </a:cubicBezTo>
                    <a:close/>
                    <a:moveTo>
                      <a:pt x="61058" y="15274"/>
                    </a:moveTo>
                    <a:cubicBezTo>
                      <a:pt x="40515" y="15274"/>
                      <a:pt x="26440" y="32410"/>
                      <a:pt x="19687" y="42003"/>
                    </a:cubicBezTo>
                    <a:lnTo>
                      <a:pt x="19687" y="123309"/>
                    </a:lnTo>
                    <a:cubicBezTo>
                      <a:pt x="28247" y="132622"/>
                      <a:pt x="39564" y="141283"/>
                      <a:pt x="58300" y="141283"/>
                    </a:cubicBezTo>
                    <a:cubicBezTo>
                      <a:pt x="83123" y="141283"/>
                      <a:pt x="104237" y="121446"/>
                      <a:pt x="104237" y="78232"/>
                    </a:cubicBezTo>
                    <a:cubicBezTo>
                      <a:pt x="104237" y="35018"/>
                      <a:pt x="86166" y="15181"/>
                      <a:pt x="61058" y="15181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84" name="Freeform 83">
                <a:extLst>
                  <a:ext uri="{FF2B5EF4-FFF2-40B4-BE49-F238E27FC236}">
                    <a16:creationId xmlns:a16="http://schemas.microsoft.com/office/drawing/2014/main" id="{88C5D2A7-312C-B040-2480-9F032D1BC332}"/>
                  </a:ext>
                </a:extLst>
              </p:cNvPr>
              <p:cNvSpPr/>
              <p:nvPr/>
            </p:nvSpPr>
            <p:spPr>
              <a:xfrm>
                <a:off x="4752813" y="3351978"/>
                <a:ext cx="136762" cy="156743"/>
              </a:xfrm>
              <a:custGeom>
                <a:avLst/>
                <a:gdLst>
                  <a:gd name="connsiteX0" fmla="*/ 68381 w 136762"/>
                  <a:gd name="connsiteY0" fmla="*/ 156743 h 156743"/>
                  <a:gd name="connsiteX1" fmla="*/ 0 w 136762"/>
                  <a:gd name="connsiteY1" fmla="*/ 77766 h 156743"/>
                  <a:gd name="connsiteX2" fmla="*/ 68381 w 136762"/>
                  <a:gd name="connsiteY2" fmla="*/ 0 h 156743"/>
                  <a:gd name="connsiteX3" fmla="*/ 136763 w 136762"/>
                  <a:gd name="connsiteY3" fmla="*/ 77766 h 156743"/>
                  <a:gd name="connsiteX4" fmla="*/ 68381 w 136762"/>
                  <a:gd name="connsiteY4" fmla="*/ 156743 h 156743"/>
                  <a:gd name="connsiteX5" fmla="*/ 68381 w 136762"/>
                  <a:gd name="connsiteY5" fmla="*/ 15367 h 156743"/>
                  <a:gd name="connsiteX6" fmla="*/ 19687 w 136762"/>
                  <a:gd name="connsiteY6" fmla="*/ 77766 h 156743"/>
                  <a:gd name="connsiteX7" fmla="*/ 68381 w 136762"/>
                  <a:gd name="connsiteY7" fmla="*/ 141376 h 156743"/>
                  <a:gd name="connsiteX8" fmla="*/ 117076 w 136762"/>
                  <a:gd name="connsiteY8" fmla="*/ 77766 h 156743"/>
                  <a:gd name="connsiteX9" fmla="*/ 68381 w 136762"/>
                  <a:gd name="connsiteY9" fmla="*/ 15367 h 1567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6762" h="156743">
                    <a:moveTo>
                      <a:pt x="68381" y="156743"/>
                    </a:moveTo>
                    <a:cubicBezTo>
                      <a:pt x="21494" y="156743"/>
                      <a:pt x="0" y="120701"/>
                      <a:pt x="0" y="77766"/>
                    </a:cubicBezTo>
                    <a:cubicBezTo>
                      <a:pt x="0" y="34832"/>
                      <a:pt x="22635" y="0"/>
                      <a:pt x="68381" y="0"/>
                    </a:cubicBezTo>
                    <a:cubicBezTo>
                      <a:pt x="114128" y="0"/>
                      <a:pt x="136763" y="36043"/>
                      <a:pt x="136763" y="77766"/>
                    </a:cubicBezTo>
                    <a:cubicBezTo>
                      <a:pt x="136763" y="119490"/>
                      <a:pt x="116220" y="156743"/>
                      <a:pt x="68381" y="156743"/>
                    </a:cubicBezTo>
                    <a:close/>
                    <a:moveTo>
                      <a:pt x="68381" y="15367"/>
                    </a:moveTo>
                    <a:cubicBezTo>
                      <a:pt x="36806" y="15367"/>
                      <a:pt x="19687" y="41817"/>
                      <a:pt x="19687" y="77766"/>
                    </a:cubicBezTo>
                    <a:cubicBezTo>
                      <a:pt x="19687" y="113716"/>
                      <a:pt x="35665" y="141376"/>
                      <a:pt x="68381" y="141376"/>
                    </a:cubicBezTo>
                    <a:cubicBezTo>
                      <a:pt x="101098" y="141376"/>
                      <a:pt x="117076" y="114088"/>
                      <a:pt x="117076" y="77766"/>
                    </a:cubicBezTo>
                    <a:cubicBezTo>
                      <a:pt x="117076" y="41444"/>
                      <a:pt x="100813" y="15367"/>
                      <a:pt x="68381" y="15367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85" name="Freeform 84">
                <a:extLst>
                  <a:ext uri="{FF2B5EF4-FFF2-40B4-BE49-F238E27FC236}">
                    <a16:creationId xmlns:a16="http://schemas.microsoft.com/office/drawing/2014/main" id="{BEBE81CB-CCBB-8AA2-243E-A5214351B896}"/>
                  </a:ext>
                </a:extLst>
              </p:cNvPr>
              <p:cNvSpPr/>
              <p:nvPr/>
            </p:nvSpPr>
            <p:spPr>
              <a:xfrm>
                <a:off x="4912686" y="3355331"/>
                <a:ext cx="210089" cy="150037"/>
              </a:xfrm>
              <a:custGeom>
                <a:avLst/>
                <a:gdLst>
                  <a:gd name="connsiteX0" fmla="*/ 165390 w 210089"/>
                  <a:gd name="connsiteY0" fmla="*/ 150038 h 150037"/>
                  <a:gd name="connsiteX1" fmla="*/ 141518 w 210089"/>
                  <a:gd name="connsiteY1" fmla="*/ 150038 h 150037"/>
                  <a:gd name="connsiteX2" fmla="*/ 115174 w 210089"/>
                  <a:gd name="connsiteY2" fmla="*/ 60909 h 150037"/>
                  <a:gd name="connsiteX3" fmla="*/ 105092 w 210089"/>
                  <a:gd name="connsiteY3" fmla="*/ 23376 h 150037"/>
                  <a:gd name="connsiteX4" fmla="*/ 95011 w 210089"/>
                  <a:gd name="connsiteY4" fmla="*/ 60909 h 150037"/>
                  <a:gd name="connsiteX5" fmla="*/ 67716 w 210089"/>
                  <a:gd name="connsiteY5" fmla="*/ 150038 h 150037"/>
                  <a:gd name="connsiteX6" fmla="*/ 44129 w 210089"/>
                  <a:gd name="connsiteY6" fmla="*/ 150038 h 150037"/>
                  <a:gd name="connsiteX7" fmla="*/ 0 w 210089"/>
                  <a:gd name="connsiteY7" fmla="*/ 0 h 150037"/>
                  <a:gd name="connsiteX8" fmla="*/ 19877 w 210089"/>
                  <a:gd name="connsiteY8" fmla="*/ 0 h 150037"/>
                  <a:gd name="connsiteX9" fmla="*/ 48029 w 210089"/>
                  <a:gd name="connsiteY9" fmla="*/ 95741 h 150037"/>
                  <a:gd name="connsiteX10" fmla="*/ 56588 w 210089"/>
                  <a:gd name="connsiteY10" fmla="*/ 129921 h 150037"/>
                  <a:gd name="connsiteX11" fmla="*/ 65814 w 210089"/>
                  <a:gd name="connsiteY11" fmla="*/ 95741 h 150037"/>
                  <a:gd name="connsiteX12" fmla="*/ 94631 w 210089"/>
                  <a:gd name="connsiteY12" fmla="*/ 0 h 150037"/>
                  <a:gd name="connsiteX13" fmla="*/ 116410 w 210089"/>
                  <a:gd name="connsiteY13" fmla="*/ 0 h 150037"/>
                  <a:gd name="connsiteX14" fmla="*/ 145227 w 210089"/>
                  <a:gd name="connsiteY14" fmla="*/ 95741 h 150037"/>
                  <a:gd name="connsiteX15" fmla="*/ 154072 w 210089"/>
                  <a:gd name="connsiteY15" fmla="*/ 129921 h 150037"/>
                  <a:gd name="connsiteX16" fmla="*/ 162917 w 210089"/>
                  <a:gd name="connsiteY16" fmla="*/ 95741 h 150037"/>
                  <a:gd name="connsiteX17" fmla="*/ 191734 w 210089"/>
                  <a:gd name="connsiteY17" fmla="*/ 0 h 150037"/>
                  <a:gd name="connsiteX18" fmla="*/ 210090 w 210089"/>
                  <a:gd name="connsiteY18" fmla="*/ 0 h 150037"/>
                  <a:gd name="connsiteX19" fmla="*/ 165295 w 210089"/>
                  <a:gd name="connsiteY19" fmla="*/ 150038 h 150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10089" h="150037">
                    <a:moveTo>
                      <a:pt x="165390" y="150038"/>
                    </a:moveTo>
                    <a:lnTo>
                      <a:pt x="141518" y="150038"/>
                    </a:lnTo>
                    <a:lnTo>
                      <a:pt x="115174" y="60909"/>
                    </a:lnTo>
                    <a:cubicBezTo>
                      <a:pt x="111179" y="47125"/>
                      <a:pt x="105092" y="23376"/>
                      <a:pt x="105092" y="23376"/>
                    </a:cubicBezTo>
                    <a:cubicBezTo>
                      <a:pt x="105092" y="23376"/>
                      <a:pt x="99291" y="46474"/>
                      <a:pt x="95011" y="60909"/>
                    </a:cubicBezTo>
                    <a:lnTo>
                      <a:pt x="67716" y="150038"/>
                    </a:lnTo>
                    <a:lnTo>
                      <a:pt x="44129" y="150038"/>
                    </a:lnTo>
                    <a:lnTo>
                      <a:pt x="0" y="0"/>
                    </a:lnTo>
                    <a:lnTo>
                      <a:pt x="19877" y="0"/>
                    </a:lnTo>
                    <a:lnTo>
                      <a:pt x="48029" y="95741"/>
                    </a:lnTo>
                    <a:cubicBezTo>
                      <a:pt x="51738" y="108314"/>
                      <a:pt x="56588" y="129921"/>
                      <a:pt x="56588" y="129921"/>
                    </a:cubicBezTo>
                    <a:cubicBezTo>
                      <a:pt x="56588" y="129921"/>
                      <a:pt x="62104" y="108314"/>
                      <a:pt x="65814" y="95741"/>
                    </a:cubicBezTo>
                    <a:lnTo>
                      <a:pt x="94631" y="0"/>
                    </a:lnTo>
                    <a:lnTo>
                      <a:pt x="116410" y="0"/>
                    </a:lnTo>
                    <a:lnTo>
                      <a:pt x="145227" y="95741"/>
                    </a:lnTo>
                    <a:cubicBezTo>
                      <a:pt x="149222" y="109245"/>
                      <a:pt x="154072" y="129921"/>
                      <a:pt x="154072" y="129921"/>
                    </a:cubicBezTo>
                    <a:cubicBezTo>
                      <a:pt x="154072" y="129921"/>
                      <a:pt x="159018" y="108873"/>
                      <a:pt x="162917" y="95741"/>
                    </a:cubicBezTo>
                    <a:lnTo>
                      <a:pt x="191734" y="0"/>
                    </a:lnTo>
                    <a:lnTo>
                      <a:pt x="210090" y="0"/>
                    </a:lnTo>
                    <a:lnTo>
                      <a:pt x="165295" y="150038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86" name="Freeform 85">
                <a:extLst>
                  <a:ext uri="{FF2B5EF4-FFF2-40B4-BE49-F238E27FC236}">
                    <a16:creationId xmlns:a16="http://schemas.microsoft.com/office/drawing/2014/main" id="{AC129CD2-74D0-2DE1-F078-8EF497840637}"/>
                  </a:ext>
                </a:extLst>
              </p:cNvPr>
              <p:cNvSpPr/>
              <p:nvPr/>
            </p:nvSpPr>
            <p:spPr>
              <a:xfrm>
                <a:off x="5146838" y="3352071"/>
                <a:ext cx="128108" cy="156650"/>
              </a:xfrm>
              <a:custGeom>
                <a:avLst/>
                <a:gdLst>
                  <a:gd name="connsiteX0" fmla="*/ 19877 w 128108"/>
                  <a:gd name="connsiteY0" fmla="*/ 84006 h 156650"/>
                  <a:gd name="connsiteX1" fmla="*/ 70759 w 128108"/>
                  <a:gd name="connsiteY1" fmla="*/ 141004 h 156650"/>
                  <a:gd name="connsiteX2" fmla="*/ 113937 w 128108"/>
                  <a:gd name="connsiteY2" fmla="*/ 125730 h 156650"/>
                  <a:gd name="connsiteX3" fmla="*/ 123163 w 128108"/>
                  <a:gd name="connsiteY3" fmla="*/ 138303 h 156650"/>
                  <a:gd name="connsiteX4" fmla="*/ 70759 w 128108"/>
                  <a:gd name="connsiteY4" fmla="*/ 156650 h 156650"/>
                  <a:gd name="connsiteX5" fmla="*/ 0 w 128108"/>
                  <a:gd name="connsiteY5" fmla="*/ 79815 h 156650"/>
                  <a:gd name="connsiteX6" fmla="*/ 65623 w 128108"/>
                  <a:gd name="connsiteY6" fmla="*/ 0 h 156650"/>
                  <a:gd name="connsiteX7" fmla="*/ 128108 w 128108"/>
                  <a:gd name="connsiteY7" fmla="*/ 84006 h 156650"/>
                  <a:gd name="connsiteX8" fmla="*/ 19877 w 128108"/>
                  <a:gd name="connsiteY8" fmla="*/ 84006 h 156650"/>
                  <a:gd name="connsiteX9" fmla="*/ 65528 w 128108"/>
                  <a:gd name="connsiteY9" fmla="*/ 14994 h 156650"/>
                  <a:gd name="connsiteX10" fmla="*/ 19877 w 128108"/>
                  <a:gd name="connsiteY10" fmla="*/ 69012 h 156650"/>
                  <a:gd name="connsiteX11" fmla="*/ 108802 w 128108"/>
                  <a:gd name="connsiteY11" fmla="*/ 69012 h 156650"/>
                  <a:gd name="connsiteX12" fmla="*/ 65623 w 128108"/>
                  <a:gd name="connsiteY12" fmla="*/ 14994 h 156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8108" h="156650">
                    <a:moveTo>
                      <a:pt x="19877" y="84006"/>
                    </a:moveTo>
                    <a:cubicBezTo>
                      <a:pt x="21399" y="122377"/>
                      <a:pt x="44700" y="141004"/>
                      <a:pt x="70759" y="141004"/>
                    </a:cubicBezTo>
                    <a:cubicBezTo>
                      <a:pt x="88829" y="141004"/>
                      <a:pt x="103285" y="133833"/>
                      <a:pt x="113937" y="125730"/>
                    </a:cubicBezTo>
                    <a:lnTo>
                      <a:pt x="123163" y="138303"/>
                    </a:lnTo>
                    <a:cubicBezTo>
                      <a:pt x="109087" y="149106"/>
                      <a:pt x="92824" y="156650"/>
                      <a:pt x="70759" y="156650"/>
                    </a:cubicBezTo>
                    <a:cubicBezTo>
                      <a:pt x="30910" y="156650"/>
                      <a:pt x="0" y="129642"/>
                      <a:pt x="0" y="79815"/>
                    </a:cubicBezTo>
                    <a:cubicBezTo>
                      <a:pt x="0" y="26077"/>
                      <a:pt x="31575" y="0"/>
                      <a:pt x="65623" y="0"/>
                    </a:cubicBezTo>
                    <a:cubicBezTo>
                      <a:pt x="113747" y="0"/>
                      <a:pt x="128108" y="36881"/>
                      <a:pt x="128108" y="84006"/>
                    </a:cubicBezTo>
                    <a:lnTo>
                      <a:pt x="19877" y="84006"/>
                    </a:lnTo>
                    <a:close/>
                    <a:moveTo>
                      <a:pt x="65528" y="14994"/>
                    </a:moveTo>
                    <a:cubicBezTo>
                      <a:pt x="40991" y="14994"/>
                      <a:pt x="22350" y="32969"/>
                      <a:pt x="19877" y="69012"/>
                    </a:cubicBezTo>
                    <a:lnTo>
                      <a:pt x="108802" y="69012"/>
                    </a:lnTo>
                    <a:cubicBezTo>
                      <a:pt x="108231" y="32690"/>
                      <a:pt x="92824" y="14994"/>
                      <a:pt x="65623" y="14994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87" name="Freeform 86">
                <a:extLst>
                  <a:ext uri="{FF2B5EF4-FFF2-40B4-BE49-F238E27FC236}">
                    <a16:creationId xmlns:a16="http://schemas.microsoft.com/office/drawing/2014/main" id="{2D378252-7726-F1B0-6B76-C912B0549B34}"/>
                  </a:ext>
                </a:extLst>
              </p:cNvPr>
              <p:cNvSpPr/>
              <p:nvPr/>
            </p:nvSpPr>
            <p:spPr>
              <a:xfrm>
                <a:off x="5314796" y="3351978"/>
                <a:ext cx="81506" cy="153390"/>
              </a:xfrm>
              <a:custGeom>
                <a:avLst/>
                <a:gdLst>
                  <a:gd name="connsiteX0" fmla="*/ 76370 w 81506"/>
                  <a:gd name="connsiteY0" fmla="*/ 21700 h 153390"/>
                  <a:gd name="connsiteX1" fmla="*/ 59822 w 81506"/>
                  <a:gd name="connsiteY1" fmla="*/ 17509 h 153390"/>
                  <a:gd name="connsiteX2" fmla="*/ 19687 w 81506"/>
                  <a:gd name="connsiteY2" fmla="*/ 46287 h 153390"/>
                  <a:gd name="connsiteX3" fmla="*/ 19687 w 81506"/>
                  <a:gd name="connsiteY3" fmla="*/ 153391 h 153390"/>
                  <a:gd name="connsiteX4" fmla="*/ 951 w 81506"/>
                  <a:gd name="connsiteY4" fmla="*/ 153391 h 153390"/>
                  <a:gd name="connsiteX5" fmla="*/ 951 w 81506"/>
                  <a:gd name="connsiteY5" fmla="*/ 30641 h 153390"/>
                  <a:gd name="connsiteX6" fmla="*/ 0 w 81506"/>
                  <a:gd name="connsiteY6" fmla="*/ 3353 h 153390"/>
                  <a:gd name="connsiteX7" fmla="*/ 15027 w 81506"/>
                  <a:gd name="connsiteY7" fmla="*/ 3353 h 153390"/>
                  <a:gd name="connsiteX8" fmla="*/ 16834 w 81506"/>
                  <a:gd name="connsiteY8" fmla="*/ 28219 h 153390"/>
                  <a:gd name="connsiteX9" fmla="*/ 63721 w 81506"/>
                  <a:gd name="connsiteY9" fmla="*/ 0 h 153390"/>
                  <a:gd name="connsiteX10" fmla="*/ 81506 w 81506"/>
                  <a:gd name="connsiteY10" fmla="*/ 2701 h 153390"/>
                  <a:gd name="connsiteX11" fmla="*/ 76275 w 81506"/>
                  <a:gd name="connsiteY11" fmla="*/ 21607 h 153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1506" h="153390">
                    <a:moveTo>
                      <a:pt x="76370" y="21700"/>
                    </a:moveTo>
                    <a:cubicBezTo>
                      <a:pt x="71425" y="18999"/>
                      <a:pt x="66289" y="17509"/>
                      <a:pt x="59822" y="17509"/>
                    </a:cubicBezTo>
                    <a:cubicBezTo>
                      <a:pt x="41086" y="17509"/>
                      <a:pt x="29768" y="28871"/>
                      <a:pt x="19687" y="46287"/>
                    </a:cubicBezTo>
                    <a:lnTo>
                      <a:pt x="19687" y="153391"/>
                    </a:lnTo>
                    <a:lnTo>
                      <a:pt x="951" y="153391"/>
                    </a:lnTo>
                    <a:lnTo>
                      <a:pt x="951" y="30641"/>
                    </a:lnTo>
                    <a:cubicBezTo>
                      <a:pt x="951" y="25519"/>
                      <a:pt x="380" y="8475"/>
                      <a:pt x="0" y="3353"/>
                    </a:cubicBezTo>
                    <a:lnTo>
                      <a:pt x="15027" y="3353"/>
                    </a:lnTo>
                    <a:lnTo>
                      <a:pt x="16834" y="28219"/>
                    </a:lnTo>
                    <a:cubicBezTo>
                      <a:pt x="26059" y="11083"/>
                      <a:pt x="41371" y="0"/>
                      <a:pt x="63721" y="0"/>
                    </a:cubicBezTo>
                    <a:cubicBezTo>
                      <a:pt x="70189" y="0"/>
                      <a:pt x="76275" y="931"/>
                      <a:pt x="81506" y="2701"/>
                    </a:cubicBezTo>
                    <a:lnTo>
                      <a:pt x="76275" y="21607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88" name="Freeform 87">
                <a:extLst>
                  <a:ext uri="{FF2B5EF4-FFF2-40B4-BE49-F238E27FC236}">
                    <a16:creationId xmlns:a16="http://schemas.microsoft.com/office/drawing/2014/main" id="{0A4020FB-5ED2-5B2C-5CB2-35EF3DC426C8}"/>
                  </a:ext>
                </a:extLst>
              </p:cNvPr>
              <p:cNvSpPr/>
              <p:nvPr/>
            </p:nvSpPr>
            <p:spPr>
              <a:xfrm>
                <a:off x="5510715" y="3289300"/>
                <a:ext cx="123923" cy="219422"/>
              </a:xfrm>
              <a:custGeom>
                <a:avLst/>
                <a:gdLst>
                  <a:gd name="connsiteX0" fmla="*/ 63436 w 123923"/>
                  <a:gd name="connsiteY0" fmla="*/ 219422 h 219422"/>
                  <a:gd name="connsiteX1" fmla="*/ 17119 w 123923"/>
                  <a:gd name="connsiteY1" fmla="*/ 199026 h 219422"/>
                  <a:gd name="connsiteX2" fmla="*/ 15597 w 123923"/>
                  <a:gd name="connsiteY2" fmla="*/ 216162 h 219422"/>
                  <a:gd name="connsiteX3" fmla="*/ 0 w 123923"/>
                  <a:gd name="connsiteY3" fmla="*/ 216162 h 219422"/>
                  <a:gd name="connsiteX4" fmla="*/ 951 w 123923"/>
                  <a:gd name="connsiteY4" fmla="*/ 187943 h 219422"/>
                  <a:gd name="connsiteX5" fmla="*/ 951 w 123923"/>
                  <a:gd name="connsiteY5" fmla="*/ 0 h 219422"/>
                  <a:gd name="connsiteX6" fmla="*/ 19687 w 123923"/>
                  <a:gd name="connsiteY6" fmla="*/ 0 h 219422"/>
                  <a:gd name="connsiteX7" fmla="*/ 19687 w 123923"/>
                  <a:gd name="connsiteY7" fmla="*/ 86707 h 219422"/>
                  <a:gd name="connsiteX8" fmla="*/ 65053 w 123923"/>
                  <a:gd name="connsiteY8" fmla="*/ 62679 h 219422"/>
                  <a:gd name="connsiteX9" fmla="*/ 123924 w 123923"/>
                  <a:gd name="connsiteY9" fmla="*/ 140445 h 219422"/>
                  <a:gd name="connsiteX10" fmla="*/ 63531 w 123923"/>
                  <a:gd name="connsiteY10" fmla="*/ 219422 h 219422"/>
                  <a:gd name="connsiteX11" fmla="*/ 60963 w 123923"/>
                  <a:gd name="connsiteY11" fmla="*/ 78046 h 219422"/>
                  <a:gd name="connsiteX12" fmla="*/ 19592 w 123923"/>
                  <a:gd name="connsiteY12" fmla="*/ 105334 h 219422"/>
                  <a:gd name="connsiteX13" fmla="*/ 19592 w 123923"/>
                  <a:gd name="connsiteY13" fmla="*/ 186080 h 219422"/>
                  <a:gd name="connsiteX14" fmla="*/ 58776 w 123923"/>
                  <a:gd name="connsiteY14" fmla="*/ 204055 h 219422"/>
                  <a:gd name="connsiteX15" fmla="*/ 104141 w 123923"/>
                  <a:gd name="connsiteY15" fmla="*/ 141004 h 219422"/>
                  <a:gd name="connsiteX16" fmla="*/ 60963 w 123923"/>
                  <a:gd name="connsiteY16" fmla="*/ 77953 h 219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3923" h="219422">
                    <a:moveTo>
                      <a:pt x="63436" y="219422"/>
                    </a:moveTo>
                    <a:cubicBezTo>
                      <a:pt x="41086" y="219422"/>
                      <a:pt x="27010" y="211040"/>
                      <a:pt x="17119" y="199026"/>
                    </a:cubicBezTo>
                    <a:lnTo>
                      <a:pt x="15597" y="216162"/>
                    </a:lnTo>
                    <a:lnTo>
                      <a:pt x="0" y="216162"/>
                    </a:lnTo>
                    <a:cubicBezTo>
                      <a:pt x="285" y="209550"/>
                      <a:pt x="951" y="195114"/>
                      <a:pt x="951" y="187943"/>
                    </a:cubicBezTo>
                    <a:lnTo>
                      <a:pt x="951" y="0"/>
                    </a:lnTo>
                    <a:lnTo>
                      <a:pt x="19687" y="0"/>
                    </a:lnTo>
                    <a:lnTo>
                      <a:pt x="19687" y="86707"/>
                    </a:lnTo>
                    <a:cubicBezTo>
                      <a:pt x="27961" y="75904"/>
                      <a:pt x="40801" y="62679"/>
                      <a:pt x="65053" y="62679"/>
                    </a:cubicBezTo>
                    <a:cubicBezTo>
                      <a:pt x="100908" y="62679"/>
                      <a:pt x="123924" y="92668"/>
                      <a:pt x="123924" y="140445"/>
                    </a:cubicBezTo>
                    <a:cubicBezTo>
                      <a:pt x="123924" y="184311"/>
                      <a:pt x="103381" y="219422"/>
                      <a:pt x="63531" y="219422"/>
                    </a:cubicBezTo>
                    <a:close/>
                    <a:moveTo>
                      <a:pt x="60963" y="78046"/>
                    </a:moveTo>
                    <a:cubicBezTo>
                      <a:pt x="39849" y="78046"/>
                      <a:pt x="26059" y="95462"/>
                      <a:pt x="19592" y="105334"/>
                    </a:cubicBezTo>
                    <a:lnTo>
                      <a:pt x="19592" y="186080"/>
                    </a:lnTo>
                    <a:cubicBezTo>
                      <a:pt x="29673" y="196325"/>
                      <a:pt x="39849" y="204055"/>
                      <a:pt x="58776" y="204055"/>
                    </a:cubicBezTo>
                    <a:cubicBezTo>
                      <a:pt x="85405" y="204055"/>
                      <a:pt x="104141" y="180679"/>
                      <a:pt x="104141" y="141004"/>
                    </a:cubicBezTo>
                    <a:cubicBezTo>
                      <a:pt x="104141" y="93878"/>
                      <a:pt x="82647" y="77953"/>
                      <a:pt x="60963" y="77953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89" name="Freeform 88">
                <a:extLst>
                  <a:ext uri="{FF2B5EF4-FFF2-40B4-BE49-F238E27FC236}">
                    <a16:creationId xmlns:a16="http://schemas.microsoft.com/office/drawing/2014/main" id="{419ED7F4-73A5-DB35-9570-11E0C3BC79A7}"/>
                  </a:ext>
                </a:extLst>
              </p:cNvPr>
              <p:cNvSpPr/>
              <p:nvPr/>
            </p:nvSpPr>
            <p:spPr>
              <a:xfrm>
                <a:off x="5668021" y="3352071"/>
                <a:ext cx="128108" cy="156650"/>
              </a:xfrm>
              <a:custGeom>
                <a:avLst/>
                <a:gdLst>
                  <a:gd name="connsiteX0" fmla="*/ 19877 w 128108"/>
                  <a:gd name="connsiteY0" fmla="*/ 84006 h 156650"/>
                  <a:gd name="connsiteX1" fmla="*/ 70759 w 128108"/>
                  <a:gd name="connsiteY1" fmla="*/ 141004 h 156650"/>
                  <a:gd name="connsiteX2" fmla="*/ 113937 w 128108"/>
                  <a:gd name="connsiteY2" fmla="*/ 125730 h 156650"/>
                  <a:gd name="connsiteX3" fmla="*/ 123163 w 128108"/>
                  <a:gd name="connsiteY3" fmla="*/ 138303 h 156650"/>
                  <a:gd name="connsiteX4" fmla="*/ 70759 w 128108"/>
                  <a:gd name="connsiteY4" fmla="*/ 156650 h 156650"/>
                  <a:gd name="connsiteX5" fmla="*/ 0 w 128108"/>
                  <a:gd name="connsiteY5" fmla="*/ 79815 h 156650"/>
                  <a:gd name="connsiteX6" fmla="*/ 65623 w 128108"/>
                  <a:gd name="connsiteY6" fmla="*/ 0 h 156650"/>
                  <a:gd name="connsiteX7" fmla="*/ 128108 w 128108"/>
                  <a:gd name="connsiteY7" fmla="*/ 84006 h 156650"/>
                  <a:gd name="connsiteX8" fmla="*/ 19877 w 128108"/>
                  <a:gd name="connsiteY8" fmla="*/ 84006 h 156650"/>
                  <a:gd name="connsiteX9" fmla="*/ 65528 w 128108"/>
                  <a:gd name="connsiteY9" fmla="*/ 14994 h 156650"/>
                  <a:gd name="connsiteX10" fmla="*/ 19877 w 128108"/>
                  <a:gd name="connsiteY10" fmla="*/ 69012 h 156650"/>
                  <a:gd name="connsiteX11" fmla="*/ 108802 w 128108"/>
                  <a:gd name="connsiteY11" fmla="*/ 69012 h 156650"/>
                  <a:gd name="connsiteX12" fmla="*/ 65623 w 128108"/>
                  <a:gd name="connsiteY12" fmla="*/ 14994 h 156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8108" h="156650">
                    <a:moveTo>
                      <a:pt x="19877" y="84006"/>
                    </a:moveTo>
                    <a:cubicBezTo>
                      <a:pt x="21399" y="122377"/>
                      <a:pt x="44700" y="141004"/>
                      <a:pt x="70759" y="141004"/>
                    </a:cubicBezTo>
                    <a:cubicBezTo>
                      <a:pt x="88829" y="141004"/>
                      <a:pt x="103285" y="133833"/>
                      <a:pt x="113937" y="125730"/>
                    </a:cubicBezTo>
                    <a:lnTo>
                      <a:pt x="123163" y="138303"/>
                    </a:lnTo>
                    <a:cubicBezTo>
                      <a:pt x="109087" y="149106"/>
                      <a:pt x="92824" y="156650"/>
                      <a:pt x="70759" y="156650"/>
                    </a:cubicBezTo>
                    <a:cubicBezTo>
                      <a:pt x="30910" y="156650"/>
                      <a:pt x="0" y="129642"/>
                      <a:pt x="0" y="79815"/>
                    </a:cubicBezTo>
                    <a:cubicBezTo>
                      <a:pt x="0" y="26077"/>
                      <a:pt x="31575" y="0"/>
                      <a:pt x="65623" y="0"/>
                    </a:cubicBezTo>
                    <a:cubicBezTo>
                      <a:pt x="113747" y="0"/>
                      <a:pt x="128108" y="36881"/>
                      <a:pt x="128108" y="84006"/>
                    </a:cubicBezTo>
                    <a:lnTo>
                      <a:pt x="19877" y="84006"/>
                    </a:lnTo>
                    <a:close/>
                    <a:moveTo>
                      <a:pt x="65528" y="14994"/>
                    </a:moveTo>
                    <a:cubicBezTo>
                      <a:pt x="40991" y="14994"/>
                      <a:pt x="22350" y="32969"/>
                      <a:pt x="19877" y="69012"/>
                    </a:cubicBezTo>
                    <a:lnTo>
                      <a:pt x="108802" y="69012"/>
                    </a:lnTo>
                    <a:cubicBezTo>
                      <a:pt x="108231" y="32690"/>
                      <a:pt x="92824" y="14994"/>
                      <a:pt x="65623" y="14994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90" name="Freeform 89">
                <a:extLst>
                  <a:ext uri="{FF2B5EF4-FFF2-40B4-BE49-F238E27FC236}">
                    <a16:creationId xmlns:a16="http://schemas.microsoft.com/office/drawing/2014/main" id="{ED4AF1ED-DD25-4035-7FC9-94EC140C73C8}"/>
                  </a:ext>
                </a:extLst>
              </p:cNvPr>
              <p:cNvSpPr/>
              <p:nvPr/>
            </p:nvSpPr>
            <p:spPr>
              <a:xfrm>
                <a:off x="5836835" y="3289300"/>
                <a:ext cx="113461" cy="216162"/>
              </a:xfrm>
              <a:custGeom>
                <a:avLst/>
                <a:gdLst>
                  <a:gd name="connsiteX0" fmla="*/ 94726 w 113461"/>
                  <a:gd name="connsiteY0" fmla="*/ 216069 h 216162"/>
                  <a:gd name="connsiteX1" fmla="*/ 94726 w 113461"/>
                  <a:gd name="connsiteY1" fmla="*/ 120701 h 216162"/>
                  <a:gd name="connsiteX2" fmla="*/ 58586 w 113461"/>
                  <a:gd name="connsiteY2" fmla="*/ 78418 h 216162"/>
                  <a:gd name="connsiteX3" fmla="*/ 18736 w 113461"/>
                  <a:gd name="connsiteY3" fmla="*/ 102726 h 216162"/>
                  <a:gd name="connsiteX4" fmla="*/ 18736 w 113461"/>
                  <a:gd name="connsiteY4" fmla="*/ 216162 h 216162"/>
                  <a:gd name="connsiteX5" fmla="*/ 0 w 113461"/>
                  <a:gd name="connsiteY5" fmla="*/ 216162 h 216162"/>
                  <a:gd name="connsiteX6" fmla="*/ 0 w 113461"/>
                  <a:gd name="connsiteY6" fmla="*/ 0 h 216162"/>
                  <a:gd name="connsiteX7" fmla="*/ 18736 w 113461"/>
                  <a:gd name="connsiteY7" fmla="*/ 0 h 216162"/>
                  <a:gd name="connsiteX8" fmla="*/ 18736 w 113461"/>
                  <a:gd name="connsiteY8" fmla="*/ 84658 h 216162"/>
                  <a:gd name="connsiteX9" fmla="*/ 62580 w 113461"/>
                  <a:gd name="connsiteY9" fmla="*/ 62772 h 216162"/>
                  <a:gd name="connsiteX10" fmla="*/ 113462 w 113461"/>
                  <a:gd name="connsiteY10" fmla="*/ 122191 h 216162"/>
                  <a:gd name="connsiteX11" fmla="*/ 113462 w 113461"/>
                  <a:gd name="connsiteY11" fmla="*/ 216162 h 216162"/>
                  <a:gd name="connsiteX12" fmla="*/ 94726 w 113461"/>
                  <a:gd name="connsiteY12" fmla="*/ 216162 h 216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3461" h="216162">
                    <a:moveTo>
                      <a:pt x="94726" y="216069"/>
                    </a:moveTo>
                    <a:lnTo>
                      <a:pt x="94726" y="120701"/>
                    </a:lnTo>
                    <a:cubicBezTo>
                      <a:pt x="94726" y="93133"/>
                      <a:pt x="83694" y="78418"/>
                      <a:pt x="58586" y="78418"/>
                    </a:cubicBezTo>
                    <a:cubicBezTo>
                      <a:pt x="39850" y="78418"/>
                      <a:pt x="26725" y="90991"/>
                      <a:pt x="18736" y="102726"/>
                    </a:cubicBezTo>
                    <a:lnTo>
                      <a:pt x="18736" y="216162"/>
                    </a:lnTo>
                    <a:lnTo>
                      <a:pt x="0" y="216162"/>
                    </a:lnTo>
                    <a:lnTo>
                      <a:pt x="0" y="0"/>
                    </a:lnTo>
                    <a:lnTo>
                      <a:pt x="18736" y="0"/>
                    </a:lnTo>
                    <a:lnTo>
                      <a:pt x="18736" y="84658"/>
                    </a:lnTo>
                    <a:cubicBezTo>
                      <a:pt x="28532" y="71713"/>
                      <a:pt x="43844" y="62772"/>
                      <a:pt x="62580" y="62772"/>
                    </a:cubicBezTo>
                    <a:cubicBezTo>
                      <a:pt x="101193" y="62772"/>
                      <a:pt x="113462" y="86800"/>
                      <a:pt x="113462" y="122191"/>
                    </a:cubicBezTo>
                    <a:lnTo>
                      <a:pt x="113462" y="216162"/>
                    </a:lnTo>
                    <a:lnTo>
                      <a:pt x="94726" y="21616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91" name="Freeform 90">
                <a:extLst>
                  <a:ext uri="{FF2B5EF4-FFF2-40B4-BE49-F238E27FC236}">
                    <a16:creationId xmlns:a16="http://schemas.microsoft.com/office/drawing/2014/main" id="{CF8CFB65-F28D-745D-91BE-6A5722C391D9}"/>
                  </a:ext>
                </a:extLst>
              </p:cNvPr>
              <p:cNvSpPr/>
              <p:nvPr/>
            </p:nvSpPr>
            <p:spPr>
              <a:xfrm>
                <a:off x="5999371" y="3289300"/>
                <a:ext cx="21779" cy="216069"/>
              </a:xfrm>
              <a:custGeom>
                <a:avLst/>
                <a:gdLst>
                  <a:gd name="connsiteX0" fmla="*/ 0 w 21779"/>
                  <a:gd name="connsiteY0" fmla="*/ 23097 h 216069"/>
                  <a:gd name="connsiteX1" fmla="*/ 0 w 21779"/>
                  <a:gd name="connsiteY1" fmla="*/ 0 h 216069"/>
                  <a:gd name="connsiteX2" fmla="*/ 21779 w 21779"/>
                  <a:gd name="connsiteY2" fmla="*/ 0 h 216069"/>
                  <a:gd name="connsiteX3" fmla="*/ 21779 w 21779"/>
                  <a:gd name="connsiteY3" fmla="*/ 23097 h 216069"/>
                  <a:gd name="connsiteX4" fmla="*/ 0 w 21779"/>
                  <a:gd name="connsiteY4" fmla="*/ 23097 h 216069"/>
                  <a:gd name="connsiteX5" fmla="*/ 1522 w 21779"/>
                  <a:gd name="connsiteY5" fmla="*/ 216069 h 216069"/>
                  <a:gd name="connsiteX6" fmla="*/ 1522 w 21779"/>
                  <a:gd name="connsiteY6" fmla="*/ 66032 h 216069"/>
                  <a:gd name="connsiteX7" fmla="*/ 20258 w 21779"/>
                  <a:gd name="connsiteY7" fmla="*/ 66032 h 216069"/>
                  <a:gd name="connsiteX8" fmla="*/ 20258 w 21779"/>
                  <a:gd name="connsiteY8" fmla="*/ 216069 h 216069"/>
                  <a:gd name="connsiteX9" fmla="*/ 1522 w 21779"/>
                  <a:gd name="connsiteY9" fmla="*/ 216069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1779" h="216069">
                    <a:moveTo>
                      <a:pt x="0" y="23097"/>
                    </a:moveTo>
                    <a:lnTo>
                      <a:pt x="0" y="0"/>
                    </a:lnTo>
                    <a:lnTo>
                      <a:pt x="21779" y="0"/>
                    </a:lnTo>
                    <a:lnTo>
                      <a:pt x="21779" y="23097"/>
                    </a:lnTo>
                    <a:lnTo>
                      <a:pt x="0" y="23097"/>
                    </a:lnTo>
                    <a:close/>
                    <a:moveTo>
                      <a:pt x="1522" y="216069"/>
                    </a:moveTo>
                    <a:lnTo>
                      <a:pt x="1522" y="66032"/>
                    </a:lnTo>
                    <a:lnTo>
                      <a:pt x="20258" y="66032"/>
                    </a:lnTo>
                    <a:lnTo>
                      <a:pt x="20258" y="216069"/>
                    </a:lnTo>
                    <a:lnTo>
                      <a:pt x="1522" y="21606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92" name="Freeform 91">
                <a:extLst>
                  <a:ext uri="{FF2B5EF4-FFF2-40B4-BE49-F238E27FC236}">
                    <a16:creationId xmlns:a16="http://schemas.microsoft.com/office/drawing/2014/main" id="{A04DEB91-79C6-B2A0-44A9-0449FECE5BDF}"/>
                  </a:ext>
                </a:extLst>
              </p:cNvPr>
              <p:cNvSpPr/>
              <p:nvPr/>
            </p:nvSpPr>
            <p:spPr>
              <a:xfrm>
                <a:off x="6069179" y="3351978"/>
                <a:ext cx="114222" cy="153390"/>
              </a:xfrm>
              <a:custGeom>
                <a:avLst/>
                <a:gdLst>
                  <a:gd name="connsiteX0" fmla="*/ 95677 w 114222"/>
                  <a:gd name="connsiteY0" fmla="*/ 153391 h 153390"/>
                  <a:gd name="connsiteX1" fmla="*/ 95677 w 114222"/>
                  <a:gd name="connsiteY1" fmla="*/ 58301 h 153390"/>
                  <a:gd name="connsiteX2" fmla="*/ 59537 w 114222"/>
                  <a:gd name="connsiteY2" fmla="*/ 15646 h 153390"/>
                  <a:gd name="connsiteX3" fmla="*/ 19687 w 114222"/>
                  <a:gd name="connsiteY3" fmla="*/ 39954 h 153390"/>
                  <a:gd name="connsiteX4" fmla="*/ 19687 w 114222"/>
                  <a:gd name="connsiteY4" fmla="*/ 153391 h 153390"/>
                  <a:gd name="connsiteX5" fmla="*/ 951 w 114222"/>
                  <a:gd name="connsiteY5" fmla="*/ 153391 h 153390"/>
                  <a:gd name="connsiteX6" fmla="*/ 951 w 114222"/>
                  <a:gd name="connsiteY6" fmla="*/ 30920 h 153390"/>
                  <a:gd name="connsiteX7" fmla="*/ 0 w 114222"/>
                  <a:gd name="connsiteY7" fmla="*/ 3353 h 153390"/>
                  <a:gd name="connsiteX8" fmla="*/ 15598 w 114222"/>
                  <a:gd name="connsiteY8" fmla="*/ 3353 h 153390"/>
                  <a:gd name="connsiteX9" fmla="*/ 17119 w 114222"/>
                  <a:gd name="connsiteY9" fmla="*/ 24028 h 153390"/>
                  <a:gd name="connsiteX10" fmla="*/ 63056 w 114222"/>
                  <a:gd name="connsiteY10" fmla="*/ 0 h 153390"/>
                  <a:gd name="connsiteX11" fmla="*/ 114223 w 114222"/>
                  <a:gd name="connsiteY11" fmla="*/ 59419 h 153390"/>
                  <a:gd name="connsiteX12" fmla="*/ 114223 w 114222"/>
                  <a:gd name="connsiteY12" fmla="*/ 153391 h 153390"/>
                  <a:gd name="connsiteX13" fmla="*/ 95487 w 114222"/>
                  <a:gd name="connsiteY13" fmla="*/ 153391 h 153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14222" h="153390">
                    <a:moveTo>
                      <a:pt x="95677" y="153391"/>
                    </a:moveTo>
                    <a:lnTo>
                      <a:pt x="95677" y="58301"/>
                    </a:lnTo>
                    <a:cubicBezTo>
                      <a:pt x="95677" y="31013"/>
                      <a:pt x="84359" y="15646"/>
                      <a:pt x="59537" y="15646"/>
                    </a:cubicBezTo>
                    <a:cubicBezTo>
                      <a:pt x="39279" y="15646"/>
                      <a:pt x="27010" y="29151"/>
                      <a:pt x="19687" y="39954"/>
                    </a:cubicBezTo>
                    <a:lnTo>
                      <a:pt x="19687" y="153391"/>
                    </a:lnTo>
                    <a:lnTo>
                      <a:pt x="951" y="153391"/>
                    </a:lnTo>
                    <a:lnTo>
                      <a:pt x="951" y="30920"/>
                    </a:lnTo>
                    <a:cubicBezTo>
                      <a:pt x="951" y="25798"/>
                      <a:pt x="381" y="8382"/>
                      <a:pt x="0" y="3353"/>
                    </a:cubicBezTo>
                    <a:lnTo>
                      <a:pt x="15598" y="3353"/>
                    </a:lnTo>
                    <a:lnTo>
                      <a:pt x="17119" y="24028"/>
                    </a:lnTo>
                    <a:cubicBezTo>
                      <a:pt x="26344" y="10803"/>
                      <a:pt x="42513" y="0"/>
                      <a:pt x="63056" y="0"/>
                    </a:cubicBezTo>
                    <a:cubicBezTo>
                      <a:pt x="100432" y="0"/>
                      <a:pt x="114223" y="23097"/>
                      <a:pt x="114223" y="59419"/>
                    </a:cubicBezTo>
                    <a:lnTo>
                      <a:pt x="114223" y="153391"/>
                    </a:lnTo>
                    <a:lnTo>
                      <a:pt x="95487" y="153391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93" name="Freeform 92">
                <a:extLst>
                  <a:ext uri="{FF2B5EF4-FFF2-40B4-BE49-F238E27FC236}">
                    <a16:creationId xmlns:a16="http://schemas.microsoft.com/office/drawing/2014/main" id="{0CE1A7FA-59C0-F663-263F-F721377B1002}"/>
                  </a:ext>
                </a:extLst>
              </p:cNvPr>
              <p:cNvSpPr/>
              <p:nvPr/>
            </p:nvSpPr>
            <p:spPr>
              <a:xfrm>
                <a:off x="6224013" y="3289300"/>
                <a:ext cx="125730" cy="219328"/>
              </a:xfrm>
              <a:custGeom>
                <a:avLst/>
                <a:gdLst>
                  <a:gd name="connsiteX0" fmla="*/ 109753 w 125730"/>
                  <a:gd name="connsiteY0" fmla="*/ 216069 h 219328"/>
                  <a:gd name="connsiteX1" fmla="*/ 108231 w 125730"/>
                  <a:gd name="connsiteY1" fmla="*/ 192320 h 219328"/>
                  <a:gd name="connsiteX2" fmla="*/ 60392 w 125730"/>
                  <a:gd name="connsiteY2" fmla="*/ 219329 h 219328"/>
                  <a:gd name="connsiteX3" fmla="*/ 0 w 125730"/>
                  <a:gd name="connsiteY3" fmla="*/ 140352 h 219328"/>
                  <a:gd name="connsiteX4" fmla="*/ 63151 w 125730"/>
                  <a:gd name="connsiteY4" fmla="*/ 62586 h 219328"/>
                  <a:gd name="connsiteX5" fmla="*/ 106044 w 125730"/>
                  <a:gd name="connsiteY5" fmla="*/ 79350 h 219328"/>
                  <a:gd name="connsiteX6" fmla="*/ 106044 w 125730"/>
                  <a:gd name="connsiteY6" fmla="*/ 0 h 219328"/>
                  <a:gd name="connsiteX7" fmla="*/ 124779 w 125730"/>
                  <a:gd name="connsiteY7" fmla="*/ 0 h 219328"/>
                  <a:gd name="connsiteX8" fmla="*/ 124779 w 125730"/>
                  <a:gd name="connsiteY8" fmla="*/ 187850 h 219328"/>
                  <a:gd name="connsiteX9" fmla="*/ 125730 w 125730"/>
                  <a:gd name="connsiteY9" fmla="*/ 216069 h 219328"/>
                  <a:gd name="connsiteX10" fmla="*/ 109753 w 125730"/>
                  <a:gd name="connsiteY10" fmla="*/ 216069 h 219328"/>
                  <a:gd name="connsiteX11" fmla="*/ 106044 w 125730"/>
                  <a:gd name="connsiteY11" fmla="*/ 95369 h 219328"/>
                  <a:gd name="connsiteX12" fmla="*/ 67145 w 125730"/>
                  <a:gd name="connsiteY12" fmla="*/ 77953 h 219328"/>
                  <a:gd name="connsiteX13" fmla="*/ 19592 w 125730"/>
                  <a:gd name="connsiteY13" fmla="*/ 141004 h 219328"/>
                  <a:gd name="connsiteX14" fmla="*/ 64958 w 125730"/>
                  <a:gd name="connsiteY14" fmla="*/ 204055 h 219328"/>
                  <a:gd name="connsiteX15" fmla="*/ 106044 w 125730"/>
                  <a:gd name="connsiteY15" fmla="*/ 177046 h 219328"/>
                  <a:gd name="connsiteX16" fmla="*/ 106044 w 125730"/>
                  <a:gd name="connsiteY16" fmla="*/ 95462 h 21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5730" h="219328">
                    <a:moveTo>
                      <a:pt x="109753" y="216069"/>
                    </a:moveTo>
                    <a:lnTo>
                      <a:pt x="108231" y="192320"/>
                    </a:lnTo>
                    <a:cubicBezTo>
                      <a:pt x="99386" y="204893"/>
                      <a:pt x="84645" y="219329"/>
                      <a:pt x="60392" y="219329"/>
                    </a:cubicBezTo>
                    <a:cubicBezTo>
                      <a:pt x="19592" y="219329"/>
                      <a:pt x="0" y="183938"/>
                      <a:pt x="0" y="140352"/>
                    </a:cubicBezTo>
                    <a:cubicBezTo>
                      <a:pt x="0" y="91736"/>
                      <a:pt x="28151" y="62586"/>
                      <a:pt x="63151" y="62586"/>
                    </a:cubicBezTo>
                    <a:cubicBezTo>
                      <a:pt x="82172" y="62586"/>
                      <a:pt x="97199" y="70409"/>
                      <a:pt x="106044" y="79350"/>
                    </a:cubicBezTo>
                    <a:lnTo>
                      <a:pt x="106044" y="0"/>
                    </a:lnTo>
                    <a:lnTo>
                      <a:pt x="124779" y="0"/>
                    </a:lnTo>
                    <a:lnTo>
                      <a:pt x="124779" y="187850"/>
                    </a:lnTo>
                    <a:cubicBezTo>
                      <a:pt x="124779" y="195021"/>
                      <a:pt x="125350" y="209457"/>
                      <a:pt x="125730" y="216069"/>
                    </a:cubicBezTo>
                    <a:lnTo>
                      <a:pt x="109753" y="216069"/>
                    </a:lnTo>
                    <a:close/>
                    <a:moveTo>
                      <a:pt x="106044" y="95369"/>
                    </a:moveTo>
                    <a:cubicBezTo>
                      <a:pt x="96533" y="86335"/>
                      <a:pt x="86737" y="77953"/>
                      <a:pt x="67145" y="77953"/>
                    </a:cubicBezTo>
                    <a:cubicBezTo>
                      <a:pt x="47553" y="77953"/>
                      <a:pt x="19592" y="93878"/>
                      <a:pt x="19592" y="141004"/>
                    </a:cubicBezTo>
                    <a:cubicBezTo>
                      <a:pt x="19592" y="178257"/>
                      <a:pt x="36140" y="204055"/>
                      <a:pt x="64958" y="204055"/>
                    </a:cubicBezTo>
                    <a:cubicBezTo>
                      <a:pt x="84264" y="204055"/>
                      <a:pt x="97484" y="190271"/>
                      <a:pt x="106044" y="177046"/>
                    </a:cubicBezTo>
                    <a:lnTo>
                      <a:pt x="106044" y="9546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</p:grpSp>
        <p:grpSp>
          <p:nvGrpSpPr>
            <p:cNvPr id="68" name="Graphic 17">
              <a:extLst>
                <a:ext uri="{FF2B5EF4-FFF2-40B4-BE49-F238E27FC236}">
                  <a16:creationId xmlns:a16="http://schemas.microsoft.com/office/drawing/2014/main" id="{5DB3F70E-BCC7-E204-DBD8-28FA7BA86E6C}"/>
                </a:ext>
              </a:extLst>
            </p:cNvPr>
            <p:cNvGrpSpPr/>
            <p:nvPr/>
          </p:nvGrpSpPr>
          <p:grpSpPr>
            <a:xfrm>
              <a:off x="6465963" y="3289300"/>
              <a:ext cx="1730364" cy="282193"/>
              <a:chOff x="6465963" y="3289300"/>
              <a:chExt cx="1730364" cy="282193"/>
            </a:xfrm>
            <a:grpFill/>
          </p:grpSpPr>
          <p:sp>
            <p:nvSpPr>
              <p:cNvPr id="69" name="Freeform 68">
                <a:extLst>
                  <a:ext uri="{FF2B5EF4-FFF2-40B4-BE49-F238E27FC236}">
                    <a16:creationId xmlns:a16="http://schemas.microsoft.com/office/drawing/2014/main" id="{F05EF291-84E8-3E6C-76AD-F10A30545A35}"/>
                  </a:ext>
                </a:extLst>
              </p:cNvPr>
              <p:cNvSpPr/>
              <p:nvPr/>
            </p:nvSpPr>
            <p:spPr>
              <a:xfrm>
                <a:off x="6465963" y="3355424"/>
                <a:ext cx="145512" cy="216069"/>
              </a:xfrm>
              <a:custGeom>
                <a:avLst/>
                <a:gdLst>
                  <a:gd name="connsiteX0" fmla="*/ 93204 w 145512"/>
                  <a:gd name="connsiteY0" fmla="*/ 161121 h 216069"/>
                  <a:gd name="connsiteX1" fmla="*/ 18451 w 145512"/>
                  <a:gd name="connsiteY1" fmla="*/ 216069 h 216069"/>
                  <a:gd name="connsiteX2" fmla="*/ 13220 w 145512"/>
                  <a:gd name="connsiteY2" fmla="*/ 189061 h 216069"/>
                  <a:gd name="connsiteX3" fmla="*/ 58871 w 145512"/>
                  <a:gd name="connsiteY3" fmla="*/ 159072 h 216069"/>
                  <a:gd name="connsiteX4" fmla="*/ 61914 w 145512"/>
                  <a:gd name="connsiteY4" fmla="*/ 149479 h 216069"/>
                  <a:gd name="connsiteX5" fmla="*/ 0 w 145512"/>
                  <a:gd name="connsiteY5" fmla="*/ 0 h 216069"/>
                  <a:gd name="connsiteX6" fmla="*/ 36426 w 145512"/>
                  <a:gd name="connsiteY6" fmla="*/ 0 h 216069"/>
                  <a:gd name="connsiteX7" fmla="*/ 63056 w 145512"/>
                  <a:gd name="connsiteY7" fmla="*/ 68453 h 216069"/>
                  <a:gd name="connsiteX8" fmla="*/ 78368 w 145512"/>
                  <a:gd name="connsiteY8" fmla="*/ 114368 h 216069"/>
                  <a:gd name="connsiteX9" fmla="*/ 111179 w 145512"/>
                  <a:gd name="connsiteY9" fmla="*/ 0 h 216069"/>
                  <a:gd name="connsiteX10" fmla="*/ 145513 w 145512"/>
                  <a:gd name="connsiteY10" fmla="*/ 0 h 216069"/>
                  <a:gd name="connsiteX11" fmla="*/ 93109 w 145512"/>
                  <a:gd name="connsiteY11" fmla="*/ 161214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45512" h="216069">
                    <a:moveTo>
                      <a:pt x="93204" y="161121"/>
                    </a:moveTo>
                    <a:cubicBezTo>
                      <a:pt x="80650" y="199492"/>
                      <a:pt x="52118" y="211878"/>
                      <a:pt x="18451" y="216069"/>
                    </a:cubicBezTo>
                    <a:lnTo>
                      <a:pt x="13220" y="189061"/>
                    </a:lnTo>
                    <a:cubicBezTo>
                      <a:pt x="37472" y="185428"/>
                      <a:pt x="53640" y="175277"/>
                      <a:pt x="58871" y="159072"/>
                    </a:cubicBezTo>
                    <a:lnTo>
                      <a:pt x="61914" y="149479"/>
                    </a:lnTo>
                    <a:lnTo>
                      <a:pt x="0" y="0"/>
                    </a:lnTo>
                    <a:lnTo>
                      <a:pt x="36426" y="0"/>
                    </a:lnTo>
                    <a:lnTo>
                      <a:pt x="63056" y="68453"/>
                    </a:lnTo>
                    <a:cubicBezTo>
                      <a:pt x="70379" y="87638"/>
                      <a:pt x="78368" y="114368"/>
                      <a:pt x="78368" y="114368"/>
                    </a:cubicBezTo>
                    <a:lnTo>
                      <a:pt x="111179" y="0"/>
                    </a:lnTo>
                    <a:lnTo>
                      <a:pt x="145513" y="0"/>
                    </a:lnTo>
                    <a:lnTo>
                      <a:pt x="93109" y="161214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70" name="Freeform 69">
                <a:extLst>
                  <a:ext uri="{FF2B5EF4-FFF2-40B4-BE49-F238E27FC236}">
                    <a16:creationId xmlns:a16="http://schemas.microsoft.com/office/drawing/2014/main" id="{312B3FF7-CA10-CDA6-F71E-DE919C5F1BD0}"/>
                  </a:ext>
                </a:extLst>
              </p:cNvPr>
              <p:cNvSpPr/>
              <p:nvPr/>
            </p:nvSpPr>
            <p:spPr>
              <a:xfrm>
                <a:off x="6629927" y="3351140"/>
                <a:ext cx="147795" cy="158419"/>
              </a:xfrm>
              <a:custGeom>
                <a:avLst/>
                <a:gdLst>
                  <a:gd name="connsiteX0" fmla="*/ 73898 w 147795"/>
                  <a:gd name="connsiteY0" fmla="*/ 158420 h 158419"/>
                  <a:gd name="connsiteX1" fmla="*/ 0 w 147795"/>
                  <a:gd name="connsiteY1" fmla="*/ 78605 h 158419"/>
                  <a:gd name="connsiteX2" fmla="*/ 73898 w 147795"/>
                  <a:gd name="connsiteY2" fmla="*/ 0 h 158419"/>
                  <a:gd name="connsiteX3" fmla="*/ 147795 w 147795"/>
                  <a:gd name="connsiteY3" fmla="*/ 78605 h 158419"/>
                  <a:gd name="connsiteX4" fmla="*/ 73898 w 147795"/>
                  <a:gd name="connsiteY4" fmla="*/ 158420 h 158419"/>
                  <a:gd name="connsiteX5" fmla="*/ 73898 w 147795"/>
                  <a:gd name="connsiteY5" fmla="*/ 26357 h 158419"/>
                  <a:gd name="connsiteX6" fmla="*/ 34714 w 147795"/>
                  <a:gd name="connsiteY6" fmla="*/ 78605 h 158419"/>
                  <a:gd name="connsiteX7" fmla="*/ 73898 w 147795"/>
                  <a:gd name="connsiteY7" fmla="*/ 132063 h 158419"/>
                  <a:gd name="connsiteX8" fmla="*/ 113081 w 147795"/>
                  <a:gd name="connsiteY8" fmla="*/ 78605 h 158419"/>
                  <a:gd name="connsiteX9" fmla="*/ 73898 w 147795"/>
                  <a:gd name="connsiteY9" fmla="*/ 26357 h 158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7795" h="158419">
                    <a:moveTo>
                      <a:pt x="73898" y="158420"/>
                    </a:moveTo>
                    <a:cubicBezTo>
                      <a:pt x="26725" y="158420"/>
                      <a:pt x="0" y="124799"/>
                      <a:pt x="0" y="78605"/>
                    </a:cubicBezTo>
                    <a:cubicBezTo>
                      <a:pt x="0" y="32410"/>
                      <a:pt x="27581" y="0"/>
                      <a:pt x="73898" y="0"/>
                    </a:cubicBezTo>
                    <a:cubicBezTo>
                      <a:pt x="120214" y="0"/>
                      <a:pt x="147795" y="32410"/>
                      <a:pt x="147795" y="78605"/>
                    </a:cubicBezTo>
                    <a:cubicBezTo>
                      <a:pt x="147795" y="124799"/>
                      <a:pt x="120214" y="158420"/>
                      <a:pt x="73898" y="158420"/>
                    </a:cubicBezTo>
                    <a:close/>
                    <a:moveTo>
                      <a:pt x="73898" y="26357"/>
                    </a:moveTo>
                    <a:cubicBezTo>
                      <a:pt x="47838" y="26357"/>
                      <a:pt x="34714" y="47405"/>
                      <a:pt x="34714" y="78605"/>
                    </a:cubicBezTo>
                    <a:cubicBezTo>
                      <a:pt x="34714" y="109804"/>
                      <a:pt x="48504" y="132063"/>
                      <a:pt x="73898" y="132063"/>
                    </a:cubicBezTo>
                    <a:cubicBezTo>
                      <a:pt x="99291" y="132063"/>
                      <a:pt x="113081" y="109897"/>
                      <a:pt x="113081" y="78605"/>
                    </a:cubicBezTo>
                    <a:cubicBezTo>
                      <a:pt x="113081" y="47312"/>
                      <a:pt x="99005" y="26357"/>
                      <a:pt x="73898" y="26357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71" name="Freeform 70">
                <a:extLst>
                  <a:ext uri="{FF2B5EF4-FFF2-40B4-BE49-F238E27FC236}">
                    <a16:creationId xmlns:a16="http://schemas.microsoft.com/office/drawing/2014/main" id="{CD6A20D9-34F1-DD1E-5ADB-0870D092D3B0}"/>
                  </a:ext>
                </a:extLst>
              </p:cNvPr>
              <p:cNvSpPr/>
              <p:nvPr/>
            </p:nvSpPr>
            <p:spPr>
              <a:xfrm>
                <a:off x="6812911" y="3355331"/>
                <a:ext cx="127252" cy="153949"/>
              </a:xfrm>
              <a:custGeom>
                <a:avLst/>
                <a:gdLst>
                  <a:gd name="connsiteX0" fmla="*/ 99957 w 127252"/>
                  <a:gd name="connsiteY0" fmla="*/ 150038 h 153949"/>
                  <a:gd name="connsiteX1" fmla="*/ 97199 w 127252"/>
                  <a:gd name="connsiteY1" fmla="*/ 132622 h 153949"/>
                  <a:gd name="connsiteX2" fmla="*/ 53069 w 127252"/>
                  <a:gd name="connsiteY2" fmla="*/ 153949 h 153949"/>
                  <a:gd name="connsiteX3" fmla="*/ 0 w 127252"/>
                  <a:gd name="connsiteY3" fmla="*/ 95462 h 153949"/>
                  <a:gd name="connsiteX4" fmla="*/ 0 w 127252"/>
                  <a:gd name="connsiteY4" fmla="*/ 0 h 153949"/>
                  <a:gd name="connsiteX5" fmla="*/ 34048 w 127252"/>
                  <a:gd name="connsiteY5" fmla="*/ 0 h 153949"/>
                  <a:gd name="connsiteX6" fmla="*/ 34048 w 127252"/>
                  <a:gd name="connsiteY6" fmla="*/ 90619 h 153949"/>
                  <a:gd name="connsiteX7" fmla="*/ 60107 w 127252"/>
                  <a:gd name="connsiteY7" fmla="*/ 127220 h 153949"/>
                  <a:gd name="connsiteX8" fmla="*/ 91682 w 127252"/>
                  <a:gd name="connsiteY8" fmla="*/ 108035 h 153949"/>
                  <a:gd name="connsiteX9" fmla="*/ 91682 w 127252"/>
                  <a:gd name="connsiteY9" fmla="*/ 0 h 153949"/>
                  <a:gd name="connsiteX10" fmla="*/ 125731 w 127252"/>
                  <a:gd name="connsiteY10" fmla="*/ 0 h 153949"/>
                  <a:gd name="connsiteX11" fmla="*/ 125731 w 127252"/>
                  <a:gd name="connsiteY11" fmla="*/ 123029 h 153949"/>
                  <a:gd name="connsiteX12" fmla="*/ 127252 w 127252"/>
                  <a:gd name="connsiteY12" fmla="*/ 150038 h 153949"/>
                  <a:gd name="connsiteX13" fmla="*/ 99957 w 127252"/>
                  <a:gd name="connsiteY13" fmla="*/ 150038 h 153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7252" h="153949">
                    <a:moveTo>
                      <a:pt x="99957" y="150038"/>
                    </a:moveTo>
                    <a:lnTo>
                      <a:pt x="97199" y="132622"/>
                    </a:lnTo>
                    <a:cubicBezTo>
                      <a:pt x="86452" y="146126"/>
                      <a:pt x="71425" y="153949"/>
                      <a:pt x="53069" y="153949"/>
                    </a:cubicBezTo>
                    <a:cubicBezTo>
                      <a:pt x="15027" y="153949"/>
                      <a:pt x="0" y="131784"/>
                      <a:pt x="0" y="95462"/>
                    </a:cubicBezTo>
                    <a:lnTo>
                      <a:pt x="0" y="0"/>
                    </a:lnTo>
                    <a:lnTo>
                      <a:pt x="34048" y="0"/>
                    </a:lnTo>
                    <a:lnTo>
                      <a:pt x="34048" y="90619"/>
                    </a:lnTo>
                    <a:cubicBezTo>
                      <a:pt x="34048" y="117069"/>
                      <a:pt x="39850" y="127220"/>
                      <a:pt x="60107" y="127220"/>
                    </a:cubicBezTo>
                    <a:cubicBezTo>
                      <a:pt x="76085" y="127220"/>
                      <a:pt x="86452" y="115485"/>
                      <a:pt x="91682" y="108035"/>
                    </a:cubicBezTo>
                    <a:lnTo>
                      <a:pt x="91682" y="0"/>
                    </a:lnTo>
                    <a:lnTo>
                      <a:pt x="125731" y="0"/>
                    </a:lnTo>
                    <a:lnTo>
                      <a:pt x="125731" y="123029"/>
                    </a:lnTo>
                    <a:cubicBezTo>
                      <a:pt x="125731" y="128151"/>
                      <a:pt x="126967" y="144915"/>
                      <a:pt x="127252" y="150038"/>
                    </a:cubicBezTo>
                    <a:lnTo>
                      <a:pt x="99957" y="150038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72" name="Freeform 71">
                <a:extLst>
                  <a:ext uri="{FF2B5EF4-FFF2-40B4-BE49-F238E27FC236}">
                    <a16:creationId xmlns:a16="http://schemas.microsoft.com/office/drawing/2014/main" id="{A4CBD39F-58E9-64DB-3C00-46FEF033FCB0}"/>
                  </a:ext>
                </a:extLst>
              </p:cNvPr>
              <p:cNvSpPr/>
              <p:nvPr/>
            </p:nvSpPr>
            <p:spPr>
              <a:xfrm>
                <a:off x="6980013" y="3351140"/>
                <a:ext cx="93204" cy="154228"/>
              </a:xfrm>
              <a:custGeom>
                <a:avLst/>
                <a:gdLst>
                  <a:gd name="connsiteX0" fmla="*/ 83123 w 93204"/>
                  <a:gd name="connsiteY0" fmla="*/ 37160 h 154228"/>
                  <a:gd name="connsiteX1" fmla="*/ 68381 w 93204"/>
                  <a:gd name="connsiteY1" fmla="*/ 32690 h 154228"/>
                  <a:gd name="connsiteX2" fmla="*/ 35570 w 93204"/>
                  <a:gd name="connsiteY2" fmla="*/ 56066 h 154228"/>
                  <a:gd name="connsiteX3" fmla="*/ 35570 w 93204"/>
                  <a:gd name="connsiteY3" fmla="*/ 154229 h 154228"/>
                  <a:gd name="connsiteX4" fmla="*/ 1521 w 93204"/>
                  <a:gd name="connsiteY4" fmla="*/ 154229 h 154228"/>
                  <a:gd name="connsiteX5" fmla="*/ 1521 w 93204"/>
                  <a:gd name="connsiteY5" fmla="*/ 32410 h 154228"/>
                  <a:gd name="connsiteX6" fmla="*/ 0 w 93204"/>
                  <a:gd name="connsiteY6" fmla="*/ 4191 h 154228"/>
                  <a:gd name="connsiteX7" fmla="*/ 26059 w 93204"/>
                  <a:gd name="connsiteY7" fmla="*/ 4191 h 154228"/>
                  <a:gd name="connsiteX8" fmla="*/ 28817 w 93204"/>
                  <a:gd name="connsiteY8" fmla="*/ 29710 h 154228"/>
                  <a:gd name="connsiteX9" fmla="*/ 77892 w 93204"/>
                  <a:gd name="connsiteY9" fmla="*/ 0 h 154228"/>
                  <a:gd name="connsiteX10" fmla="*/ 93204 w 93204"/>
                  <a:gd name="connsiteY10" fmla="*/ 2421 h 154228"/>
                  <a:gd name="connsiteX11" fmla="*/ 83123 w 93204"/>
                  <a:gd name="connsiteY11" fmla="*/ 37253 h 154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3204" h="154228">
                    <a:moveTo>
                      <a:pt x="83123" y="37160"/>
                    </a:moveTo>
                    <a:cubicBezTo>
                      <a:pt x="78177" y="34180"/>
                      <a:pt x="73898" y="32690"/>
                      <a:pt x="68381" y="32690"/>
                    </a:cubicBezTo>
                    <a:cubicBezTo>
                      <a:pt x="53640" y="32690"/>
                      <a:pt x="44129" y="42934"/>
                      <a:pt x="35570" y="56066"/>
                    </a:cubicBezTo>
                    <a:lnTo>
                      <a:pt x="35570" y="154229"/>
                    </a:lnTo>
                    <a:lnTo>
                      <a:pt x="1521" y="154229"/>
                    </a:lnTo>
                    <a:lnTo>
                      <a:pt x="1521" y="32410"/>
                    </a:lnTo>
                    <a:cubicBezTo>
                      <a:pt x="1521" y="27288"/>
                      <a:pt x="285" y="9313"/>
                      <a:pt x="0" y="4191"/>
                    </a:cubicBezTo>
                    <a:lnTo>
                      <a:pt x="26059" y="4191"/>
                    </a:lnTo>
                    <a:lnTo>
                      <a:pt x="28817" y="29710"/>
                    </a:lnTo>
                    <a:cubicBezTo>
                      <a:pt x="37091" y="14063"/>
                      <a:pt x="51452" y="0"/>
                      <a:pt x="77892" y="0"/>
                    </a:cubicBezTo>
                    <a:cubicBezTo>
                      <a:pt x="83123" y="0"/>
                      <a:pt x="88924" y="931"/>
                      <a:pt x="93204" y="2421"/>
                    </a:cubicBezTo>
                    <a:lnTo>
                      <a:pt x="83123" y="37253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73" name="Freeform 72">
                <a:extLst>
                  <a:ext uri="{FF2B5EF4-FFF2-40B4-BE49-F238E27FC236}">
                    <a16:creationId xmlns:a16="http://schemas.microsoft.com/office/drawing/2014/main" id="{0B5EFBE3-C6A2-E97F-8B1D-E4B0D51F10D5}"/>
                  </a:ext>
                </a:extLst>
              </p:cNvPr>
              <p:cNvSpPr/>
              <p:nvPr/>
            </p:nvSpPr>
            <p:spPr>
              <a:xfrm>
                <a:off x="7192956" y="3351140"/>
                <a:ext cx="218744" cy="154321"/>
              </a:xfrm>
              <a:custGeom>
                <a:avLst/>
                <a:gdLst>
                  <a:gd name="connsiteX0" fmla="*/ 184982 w 218744"/>
                  <a:gd name="connsiteY0" fmla="*/ 154229 h 154321"/>
                  <a:gd name="connsiteX1" fmla="*/ 184982 w 218744"/>
                  <a:gd name="connsiteY1" fmla="*/ 67242 h 154321"/>
                  <a:gd name="connsiteX2" fmla="*/ 157972 w 218744"/>
                  <a:gd name="connsiteY2" fmla="*/ 27288 h 154321"/>
                  <a:gd name="connsiteX3" fmla="*/ 126682 w 218744"/>
                  <a:gd name="connsiteY3" fmla="*/ 47405 h 154321"/>
                  <a:gd name="connsiteX4" fmla="*/ 127252 w 218744"/>
                  <a:gd name="connsiteY4" fmla="*/ 57277 h 154321"/>
                  <a:gd name="connsiteX5" fmla="*/ 127252 w 218744"/>
                  <a:gd name="connsiteY5" fmla="*/ 154229 h 154321"/>
                  <a:gd name="connsiteX6" fmla="*/ 93204 w 218744"/>
                  <a:gd name="connsiteY6" fmla="*/ 154229 h 154321"/>
                  <a:gd name="connsiteX7" fmla="*/ 93204 w 218744"/>
                  <a:gd name="connsiteY7" fmla="*/ 67522 h 154321"/>
                  <a:gd name="connsiteX8" fmla="*/ 66194 w 218744"/>
                  <a:gd name="connsiteY8" fmla="*/ 27288 h 154321"/>
                  <a:gd name="connsiteX9" fmla="*/ 35570 w 218744"/>
                  <a:gd name="connsiteY9" fmla="*/ 47405 h 154321"/>
                  <a:gd name="connsiteX10" fmla="*/ 35570 w 218744"/>
                  <a:gd name="connsiteY10" fmla="*/ 154229 h 154321"/>
                  <a:gd name="connsiteX11" fmla="*/ 1522 w 218744"/>
                  <a:gd name="connsiteY11" fmla="*/ 154229 h 154321"/>
                  <a:gd name="connsiteX12" fmla="*/ 1522 w 218744"/>
                  <a:gd name="connsiteY12" fmla="*/ 31200 h 154321"/>
                  <a:gd name="connsiteX13" fmla="*/ 0 w 218744"/>
                  <a:gd name="connsiteY13" fmla="*/ 4191 h 154321"/>
                  <a:gd name="connsiteX14" fmla="*/ 26630 w 218744"/>
                  <a:gd name="connsiteY14" fmla="*/ 4191 h 154321"/>
                  <a:gd name="connsiteX15" fmla="*/ 29958 w 218744"/>
                  <a:gd name="connsiteY15" fmla="*/ 22818 h 154321"/>
                  <a:gd name="connsiteX16" fmla="*/ 72281 w 218744"/>
                  <a:gd name="connsiteY16" fmla="*/ 0 h 154321"/>
                  <a:gd name="connsiteX17" fmla="*/ 118217 w 218744"/>
                  <a:gd name="connsiteY17" fmla="*/ 24028 h 154321"/>
                  <a:gd name="connsiteX18" fmla="*/ 164154 w 218744"/>
                  <a:gd name="connsiteY18" fmla="*/ 0 h 154321"/>
                  <a:gd name="connsiteX19" fmla="*/ 218745 w 218744"/>
                  <a:gd name="connsiteY19" fmla="*/ 68453 h 154321"/>
                  <a:gd name="connsiteX20" fmla="*/ 218745 w 218744"/>
                  <a:gd name="connsiteY20" fmla="*/ 154322 h 154321"/>
                  <a:gd name="connsiteX21" fmla="*/ 184697 w 218744"/>
                  <a:gd name="connsiteY21" fmla="*/ 154322 h 1543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18744" h="154321">
                    <a:moveTo>
                      <a:pt x="184982" y="154229"/>
                    </a:moveTo>
                    <a:lnTo>
                      <a:pt x="184982" y="67242"/>
                    </a:lnTo>
                    <a:cubicBezTo>
                      <a:pt x="184982" y="42655"/>
                      <a:pt x="179180" y="27288"/>
                      <a:pt x="157972" y="27288"/>
                    </a:cubicBezTo>
                    <a:cubicBezTo>
                      <a:pt x="144181" y="27288"/>
                      <a:pt x="133719" y="37160"/>
                      <a:pt x="126682" y="47405"/>
                    </a:cubicBezTo>
                    <a:cubicBezTo>
                      <a:pt x="126967" y="50106"/>
                      <a:pt x="127252" y="54297"/>
                      <a:pt x="127252" y="57277"/>
                    </a:cubicBezTo>
                    <a:lnTo>
                      <a:pt x="127252" y="154229"/>
                    </a:lnTo>
                    <a:lnTo>
                      <a:pt x="93204" y="154229"/>
                    </a:lnTo>
                    <a:lnTo>
                      <a:pt x="93204" y="67522"/>
                    </a:lnTo>
                    <a:cubicBezTo>
                      <a:pt x="93204" y="41724"/>
                      <a:pt x="88639" y="27288"/>
                      <a:pt x="66194" y="27288"/>
                    </a:cubicBezTo>
                    <a:cubicBezTo>
                      <a:pt x="53355" y="27288"/>
                      <a:pt x="42322" y="38092"/>
                      <a:pt x="35570" y="47405"/>
                    </a:cubicBezTo>
                    <a:lnTo>
                      <a:pt x="35570" y="154229"/>
                    </a:lnTo>
                    <a:lnTo>
                      <a:pt x="1522" y="154229"/>
                    </a:lnTo>
                    <a:lnTo>
                      <a:pt x="1522" y="31200"/>
                    </a:lnTo>
                    <a:cubicBezTo>
                      <a:pt x="1522" y="26077"/>
                      <a:pt x="285" y="9313"/>
                      <a:pt x="0" y="4191"/>
                    </a:cubicBezTo>
                    <a:lnTo>
                      <a:pt x="26630" y="4191"/>
                    </a:lnTo>
                    <a:lnTo>
                      <a:pt x="29958" y="22818"/>
                    </a:lnTo>
                    <a:cubicBezTo>
                      <a:pt x="40991" y="9872"/>
                      <a:pt x="55067" y="0"/>
                      <a:pt x="72281" y="0"/>
                    </a:cubicBezTo>
                    <a:cubicBezTo>
                      <a:pt x="96153" y="0"/>
                      <a:pt x="109087" y="9034"/>
                      <a:pt x="118217" y="24028"/>
                    </a:cubicBezTo>
                    <a:cubicBezTo>
                      <a:pt x="128013" y="11083"/>
                      <a:pt x="142755" y="0"/>
                      <a:pt x="164154" y="0"/>
                    </a:cubicBezTo>
                    <a:cubicBezTo>
                      <a:pt x="202481" y="0"/>
                      <a:pt x="218745" y="20676"/>
                      <a:pt x="218745" y="68453"/>
                    </a:cubicBezTo>
                    <a:lnTo>
                      <a:pt x="218745" y="154322"/>
                    </a:lnTo>
                    <a:lnTo>
                      <a:pt x="184697" y="15432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74" name="Freeform 73">
                <a:extLst>
                  <a:ext uri="{FF2B5EF4-FFF2-40B4-BE49-F238E27FC236}">
                    <a16:creationId xmlns:a16="http://schemas.microsoft.com/office/drawing/2014/main" id="{9D924CB2-DB9D-7008-8C58-120A215D6158}"/>
                  </a:ext>
                </a:extLst>
              </p:cNvPr>
              <p:cNvSpPr/>
              <p:nvPr/>
            </p:nvSpPr>
            <p:spPr>
              <a:xfrm>
                <a:off x="7454879" y="3289300"/>
                <a:ext cx="36425" cy="216069"/>
              </a:xfrm>
              <a:custGeom>
                <a:avLst/>
                <a:gdLst>
                  <a:gd name="connsiteX0" fmla="*/ 0 w 36425"/>
                  <a:gd name="connsiteY0" fmla="*/ 32969 h 216069"/>
                  <a:gd name="connsiteX1" fmla="*/ 0 w 36425"/>
                  <a:gd name="connsiteY1" fmla="*/ 0 h 216069"/>
                  <a:gd name="connsiteX2" fmla="*/ 36426 w 36425"/>
                  <a:gd name="connsiteY2" fmla="*/ 0 h 216069"/>
                  <a:gd name="connsiteX3" fmla="*/ 36426 w 36425"/>
                  <a:gd name="connsiteY3" fmla="*/ 32969 h 216069"/>
                  <a:gd name="connsiteX4" fmla="*/ 0 w 36425"/>
                  <a:gd name="connsiteY4" fmla="*/ 32969 h 216069"/>
                  <a:gd name="connsiteX5" fmla="*/ 1236 w 36425"/>
                  <a:gd name="connsiteY5" fmla="*/ 216069 h 216069"/>
                  <a:gd name="connsiteX6" fmla="*/ 1236 w 36425"/>
                  <a:gd name="connsiteY6" fmla="*/ 66032 h 216069"/>
                  <a:gd name="connsiteX7" fmla="*/ 35284 w 36425"/>
                  <a:gd name="connsiteY7" fmla="*/ 66032 h 216069"/>
                  <a:gd name="connsiteX8" fmla="*/ 35284 w 36425"/>
                  <a:gd name="connsiteY8" fmla="*/ 216069 h 216069"/>
                  <a:gd name="connsiteX9" fmla="*/ 1236 w 36425"/>
                  <a:gd name="connsiteY9" fmla="*/ 216069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425" h="216069">
                    <a:moveTo>
                      <a:pt x="0" y="32969"/>
                    </a:moveTo>
                    <a:lnTo>
                      <a:pt x="0" y="0"/>
                    </a:lnTo>
                    <a:lnTo>
                      <a:pt x="36426" y="0"/>
                    </a:lnTo>
                    <a:lnTo>
                      <a:pt x="36426" y="32969"/>
                    </a:lnTo>
                    <a:lnTo>
                      <a:pt x="0" y="32969"/>
                    </a:lnTo>
                    <a:close/>
                    <a:moveTo>
                      <a:pt x="1236" y="216069"/>
                    </a:moveTo>
                    <a:lnTo>
                      <a:pt x="1236" y="66032"/>
                    </a:lnTo>
                    <a:lnTo>
                      <a:pt x="35284" y="66032"/>
                    </a:lnTo>
                    <a:lnTo>
                      <a:pt x="35284" y="216069"/>
                    </a:lnTo>
                    <a:lnTo>
                      <a:pt x="1236" y="21606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75" name="Freeform 74">
                <a:extLst>
                  <a:ext uri="{FF2B5EF4-FFF2-40B4-BE49-F238E27FC236}">
                    <a16:creationId xmlns:a16="http://schemas.microsoft.com/office/drawing/2014/main" id="{DDA04EE3-028C-5D55-CB0D-F580A6BC980C}"/>
                  </a:ext>
                </a:extLst>
              </p:cNvPr>
              <p:cNvSpPr/>
              <p:nvPr/>
            </p:nvSpPr>
            <p:spPr>
              <a:xfrm>
                <a:off x="7520502" y="3351326"/>
                <a:ext cx="120689" cy="157954"/>
              </a:xfrm>
              <a:custGeom>
                <a:avLst/>
                <a:gdLst>
                  <a:gd name="connsiteX0" fmla="*/ 61914 w 120689"/>
                  <a:gd name="connsiteY0" fmla="*/ 157954 h 157954"/>
                  <a:gd name="connsiteX1" fmla="*/ 0 w 120689"/>
                  <a:gd name="connsiteY1" fmla="*/ 139048 h 157954"/>
                  <a:gd name="connsiteX2" fmla="*/ 15598 w 120689"/>
                  <a:gd name="connsiteY2" fmla="*/ 115299 h 157954"/>
                  <a:gd name="connsiteX3" fmla="*/ 60678 w 120689"/>
                  <a:gd name="connsiteY3" fmla="*/ 131784 h 157954"/>
                  <a:gd name="connsiteX4" fmla="*/ 85786 w 120689"/>
                  <a:gd name="connsiteY4" fmla="*/ 115020 h 157954"/>
                  <a:gd name="connsiteX5" fmla="*/ 55732 w 120689"/>
                  <a:gd name="connsiteY5" fmla="*/ 91271 h 157954"/>
                  <a:gd name="connsiteX6" fmla="*/ 6372 w 120689"/>
                  <a:gd name="connsiteY6" fmla="*/ 44145 h 157954"/>
                  <a:gd name="connsiteX7" fmla="*/ 64577 w 120689"/>
                  <a:gd name="connsiteY7" fmla="*/ 0 h 157954"/>
                  <a:gd name="connsiteX8" fmla="*/ 118788 w 120689"/>
                  <a:gd name="connsiteY8" fmla="*/ 16205 h 157954"/>
                  <a:gd name="connsiteX9" fmla="*/ 104427 w 120689"/>
                  <a:gd name="connsiteY9" fmla="*/ 39302 h 157954"/>
                  <a:gd name="connsiteX10" fmla="*/ 65528 w 120689"/>
                  <a:gd name="connsiteY10" fmla="*/ 26077 h 157954"/>
                  <a:gd name="connsiteX11" fmla="*/ 41276 w 120689"/>
                  <a:gd name="connsiteY11" fmla="*/ 41724 h 157954"/>
                  <a:gd name="connsiteX12" fmla="*/ 75895 w 120689"/>
                  <a:gd name="connsiteY12" fmla="*/ 64821 h 157954"/>
                  <a:gd name="connsiteX13" fmla="*/ 120690 w 120689"/>
                  <a:gd name="connsiteY13" fmla="*/ 113716 h 157954"/>
                  <a:gd name="connsiteX14" fmla="*/ 61819 w 120689"/>
                  <a:gd name="connsiteY14" fmla="*/ 157861 h 157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0689" h="157954">
                    <a:moveTo>
                      <a:pt x="61914" y="157954"/>
                    </a:moveTo>
                    <a:cubicBezTo>
                      <a:pt x="33097" y="157954"/>
                      <a:pt x="16263" y="149572"/>
                      <a:pt x="0" y="139048"/>
                    </a:cubicBezTo>
                    <a:lnTo>
                      <a:pt x="15598" y="115299"/>
                    </a:lnTo>
                    <a:cubicBezTo>
                      <a:pt x="28817" y="124612"/>
                      <a:pt x="44129" y="131784"/>
                      <a:pt x="60678" y="131784"/>
                    </a:cubicBezTo>
                    <a:cubicBezTo>
                      <a:pt x="77226" y="131784"/>
                      <a:pt x="85786" y="124612"/>
                      <a:pt x="85786" y="115020"/>
                    </a:cubicBezTo>
                    <a:cubicBezTo>
                      <a:pt x="85786" y="101795"/>
                      <a:pt x="76941" y="96672"/>
                      <a:pt x="55732" y="91271"/>
                    </a:cubicBezTo>
                    <a:cubicBezTo>
                      <a:pt x="32146" y="85310"/>
                      <a:pt x="6372" y="73855"/>
                      <a:pt x="6372" y="44145"/>
                    </a:cubicBezTo>
                    <a:cubicBezTo>
                      <a:pt x="6372" y="16578"/>
                      <a:pt x="30244" y="0"/>
                      <a:pt x="64577" y="0"/>
                    </a:cubicBezTo>
                    <a:cubicBezTo>
                      <a:pt x="86356" y="0"/>
                      <a:pt x="101669" y="4191"/>
                      <a:pt x="118788" y="16205"/>
                    </a:cubicBezTo>
                    <a:lnTo>
                      <a:pt x="104427" y="39302"/>
                    </a:lnTo>
                    <a:cubicBezTo>
                      <a:pt x="91207" y="29430"/>
                      <a:pt x="74659" y="26077"/>
                      <a:pt x="65528" y="26077"/>
                    </a:cubicBezTo>
                    <a:cubicBezTo>
                      <a:pt x="48029" y="26077"/>
                      <a:pt x="41276" y="32410"/>
                      <a:pt x="41276" y="41724"/>
                    </a:cubicBezTo>
                    <a:cubicBezTo>
                      <a:pt x="41276" y="54669"/>
                      <a:pt x="52594" y="58488"/>
                      <a:pt x="75895" y="64821"/>
                    </a:cubicBezTo>
                    <a:cubicBezTo>
                      <a:pt x="95487" y="69943"/>
                      <a:pt x="120690" y="80095"/>
                      <a:pt x="120690" y="113716"/>
                    </a:cubicBezTo>
                    <a:cubicBezTo>
                      <a:pt x="120690" y="144915"/>
                      <a:pt x="90922" y="157861"/>
                      <a:pt x="61819" y="157861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76" name="Freeform 75">
                <a:extLst>
                  <a:ext uri="{FF2B5EF4-FFF2-40B4-BE49-F238E27FC236}">
                    <a16:creationId xmlns:a16="http://schemas.microsoft.com/office/drawing/2014/main" id="{3EDA6822-361C-19E7-AAE1-98E7B41A33B9}"/>
                  </a:ext>
                </a:extLst>
              </p:cNvPr>
              <p:cNvSpPr/>
              <p:nvPr/>
            </p:nvSpPr>
            <p:spPr>
              <a:xfrm>
                <a:off x="7658502" y="3351326"/>
                <a:ext cx="120689" cy="157954"/>
              </a:xfrm>
              <a:custGeom>
                <a:avLst/>
                <a:gdLst>
                  <a:gd name="connsiteX0" fmla="*/ 61914 w 120689"/>
                  <a:gd name="connsiteY0" fmla="*/ 157954 h 157954"/>
                  <a:gd name="connsiteX1" fmla="*/ 0 w 120689"/>
                  <a:gd name="connsiteY1" fmla="*/ 139048 h 157954"/>
                  <a:gd name="connsiteX2" fmla="*/ 15597 w 120689"/>
                  <a:gd name="connsiteY2" fmla="*/ 115299 h 157954"/>
                  <a:gd name="connsiteX3" fmla="*/ 60678 w 120689"/>
                  <a:gd name="connsiteY3" fmla="*/ 131784 h 157954"/>
                  <a:gd name="connsiteX4" fmla="*/ 85786 w 120689"/>
                  <a:gd name="connsiteY4" fmla="*/ 115020 h 157954"/>
                  <a:gd name="connsiteX5" fmla="*/ 55732 w 120689"/>
                  <a:gd name="connsiteY5" fmla="*/ 91271 h 157954"/>
                  <a:gd name="connsiteX6" fmla="*/ 6372 w 120689"/>
                  <a:gd name="connsiteY6" fmla="*/ 44145 h 157954"/>
                  <a:gd name="connsiteX7" fmla="*/ 64577 w 120689"/>
                  <a:gd name="connsiteY7" fmla="*/ 0 h 157954"/>
                  <a:gd name="connsiteX8" fmla="*/ 118788 w 120689"/>
                  <a:gd name="connsiteY8" fmla="*/ 16205 h 157954"/>
                  <a:gd name="connsiteX9" fmla="*/ 104427 w 120689"/>
                  <a:gd name="connsiteY9" fmla="*/ 39302 h 157954"/>
                  <a:gd name="connsiteX10" fmla="*/ 65528 w 120689"/>
                  <a:gd name="connsiteY10" fmla="*/ 26077 h 157954"/>
                  <a:gd name="connsiteX11" fmla="*/ 41276 w 120689"/>
                  <a:gd name="connsiteY11" fmla="*/ 41724 h 157954"/>
                  <a:gd name="connsiteX12" fmla="*/ 75895 w 120689"/>
                  <a:gd name="connsiteY12" fmla="*/ 64821 h 157954"/>
                  <a:gd name="connsiteX13" fmla="*/ 120690 w 120689"/>
                  <a:gd name="connsiteY13" fmla="*/ 113716 h 157954"/>
                  <a:gd name="connsiteX14" fmla="*/ 61819 w 120689"/>
                  <a:gd name="connsiteY14" fmla="*/ 157861 h 157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0689" h="157954">
                    <a:moveTo>
                      <a:pt x="61914" y="157954"/>
                    </a:moveTo>
                    <a:cubicBezTo>
                      <a:pt x="33097" y="157954"/>
                      <a:pt x="16263" y="149572"/>
                      <a:pt x="0" y="139048"/>
                    </a:cubicBezTo>
                    <a:lnTo>
                      <a:pt x="15597" y="115299"/>
                    </a:lnTo>
                    <a:cubicBezTo>
                      <a:pt x="28817" y="124612"/>
                      <a:pt x="44129" y="131784"/>
                      <a:pt x="60678" y="131784"/>
                    </a:cubicBezTo>
                    <a:cubicBezTo>
                      <a:pt x="77226" y="131784"/>
                      <a:pt x="85786" y="124612"/>
                      <a:pt x="85786" y="115020"/>
                    </a:cubicBezTo>
                    <a:cubicBezTo>
                      <a:pt x="85786" y="101795"/>
                      <a:pt x="76941" y="96672"/>
                      <a:pt x="55732" y="91271"/>
                    </a:cubicBezTo>
                    <a:cubicBezTo>
                      <a:pt x="32146" y="85310"/>
                      <a:pt x="6372" y="73855"/>
                      <a:pt x="6372" y="44145"/>
                    </a:cubicBezTo>
                    <a:cubicBezTo>
                      <a:pt x="6372" y="16578"/>
                      <a:pt x="30244" y="0"/>
                      <a:pt x="64577" y="0"/>
                    </a:cubicBezTo>
                    <a:cubicBezTo>
                      <a:pt x="86356" y="0"/>
                      <a:pt x="101669" y="4191"/>
                      <a:pt x="118788" y="16205"/>
                    </a:cubicBezTo>
                    <a:lnTo>
                      <a:pt x="104427" y="39302"/>
                    </a:lnTo>
                    <a:cubicBezTo>
                      <a:pt x="91207" y="29430"/>
                      <a:pt x="74659" y="26077"/>
                      <a:pt x="65528" y="26077"/>
                    </a:cubicBezTo>
                    <a:cubicBezTo>
                      <a:pt x="48029" y="26077"/>
                      <a:pt x="41276" y="32410"/>
                      <a:pt x="41276" y="41724"/>
                    </a:cubicBezTo>
                    <a:cubicBezTo>
                      <a:pt x="41276" y="54669"/>
                      <a:pt x="52594" y="58488"/>
                      <a:pt x="75895" y="64821"/>
                    </a:cubicBezTo>
                    <a:cubicBezTo>
                      <a:pt x="95487" y="69943"/>
                      <a:pt x="120690" y="80095"/>
                      <a:pt x="120690" y="113716"/>
                    </a:cubicBezTo>
                    <a:cubicBezTo>
                      <a:pt x="120690" y="144915"/>
                      <a:pt x="90922" y="157861"/>
                      <a:pt x="61819" y="157861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77" name="Freeform 76">
                <a:extLst>
                  <a:ext uri="{FF2B5EF4-FFF2-40B4-BE49-F238E27FC236}">
                    <a16:creationId xmlns:a16="http://schemas.microsoft.com/office/drawing/2014/main" id="{A7BB82E5-4982-5D97-7661-0C9569CE4D26}"/>
                  </a:ext>
                </a:extLst>
              </p:cNvPr>
              <p:cNvSpPr/>
              <p:nvPr/>
            </p:nvSpPr>
            <p:spPr>
              <a:xfrm>
                <a:off x="7812954" y="3289300"/>
                <a:ext cx="36425" cy="216069"/>
              </a:xfrm>
              <a:custGeom>
                <a:avLst/>
                <a:gdLst>
                  <a:gd name="connsiteX0" fmla="*/ 0 w 36425"/>
                  <a:gd name="connsiteY0" fmla="*/ 32969 h 216069"/>
                  <a:gd name="connsiteX1" fmla="*/ 0 w 36425"/>
                  <a:gd name="connsiteY1" fmla="*/ 0 h 216069"/>
                  <a:gd name="connsiteX2" fmla="*/ 36426 w 36425"/>
                  <a:gd name="connsiteY2" fmla="*/ 0 h 216069"/>
                  <a:gd name="connsiteX3" fmla="*/ 36426 w 36425"/>
                  <a:gd name="connsiteY3" fmla="*/ 32969 h 216069"/>
                  <a:gd name="connsiteX4" fmla="*/ 0 w 36425"/>
                  <a:gd name="connsiteY4" fmla="*/ 32969 h 216069"/>
                  <a:gd name="connsiteX5" fmla="*/ 1236 w 36425"/>
                  <a:gd name="connsiteY5" fmla="*/ 216069 h 216069"/>
                  <a:gd name="connsiteX6" fmla="*/ 1236 w 36425"/>
                  <a:gd name="connsiteY6" fmla="*/ 66032 h 216069"/>
                  <a:gd name="connsiteX7" fmla="*/ 35284 w 36425"/>
                  <a:gd name="connsiteY7" fmla="*/ 66032 h 216069"/>
                  <a:gd name="connsiteX8" fmla="*/ 35284 w 36425"/>
                  <a:gd name="connsiteY8" fmla="*/ 216069 h 216069"/>
                  <a:gd name="connsiteX9" fmla="*/ 1236 w 36425"/>
                  <a:gd name="connsiteY9" fmla="*/ 216069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425" h="216069">
                    <a:moveTo>
                      <a:pt x="0" y="32969"/>
                    </a:moveTo>
                    <a:lnTo>
                      <a:pt x="0" y="0"/>
                    </a:lnTo>
                    <a:lnTo>
                      <a:pt x="36426" y="0"/>
                    </a:lnTo>
                    <a:lnTo>
                      <a:pt x="36426" y="32969"/>
                    </a:lnTo>
                    <a:lnTo>
                      <a:pt x="0" y="32969"/>
                    </a:lnTo>
                    <a:close/>
                    <a:moveTo>
                      <a:pt x="1236" y="216069"/>
                    </a:moveTo>
                    <a:lnTo>
                      <a:pt x="1236" y="66032"/>
                    </a:lnTo>
                    <a:lnTo>
                      <a:pt x="35284" y="66032"/>
                    </a:lnTo>
                    <a:lnTo>
                      <a:pt x="35284" y="216069"/>
                    </a:lnTo>
                    <a:lnTo>
                      <a:pt x="1236" y="21606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78" name="Freeform 77">
                <a:extLst>
                  <a:ext uri="{FF2B5EF4-FFF2-40B4-BE49-F238E27FC236}">
                    <a16:creationId xmlns:a16="http://schemas.microsoft.com/office/drawing/2014/main" id="{957E12BF-41D8-976E-4D49-296A52820BDD}"/>
                  </a:ext>
                </a:extLst>
              </p:cNvPr>
              <p:cNvSpPr/>
              <p:nvPr/>
            </p:nvSpPr>
            <p:spPr>
              <a:xfrm>
                <a:off x="7884664" y="3351140"/>
                <a:ext cx="147795" cy="158419"/>
              </a:xfrm>
              <a:custGeom>
                <a:avLst/>
                <a:gdLst>
                  <a:gd name="connsiteX0" fmla="*/ 73898 w 147795"/>
                  <a:gd name="connsiteY0" fmla="*/ 158420 h 158419"/>
                  <a:gd name="connsiteX1" fmla="*/ 0 w 147795"/>
                  <a:gd name="connsiteY1" fmla="*/ 78605 h 158419"/>
                  <a:gd name="connsiteX2" fmla="*/ 73898 w 147795"/>
                  <a:gd name="connsiteY2" fmla="*/ 0 h 158419"/>
                  <a:gd name="connsiteX3" fmla="*/ 147795 w 147795"/>
                  <a:gd name="connsiteY3" fmla="*/ 78605 h 158419"/>
                  <a:gd name="connsiteX4" fmla="*/ 73898 w 147795"/>
                  <a:gd name="connsiteY4" fmla="*/ 158420 h 158419"/>
                  <a:gd name="connsiteX5" fmla="*/ 73898 w 147795"/>
                  <a:gd name="connsiteY5" fmla="*/ 26357 h 158419"/>
                  <a:gd name="connsiteX6" fmla="*/ 34714 w 147795"/>
                  <a:gd name="connsiteY6" fmla="*/ 78605 h 158419"/>
                  <a:gd name="connsiteX7" fmla="*/ 73898 w 147795"/>
                  <a:gd name="connsiteY7" fmla="*/ 132063 h 158419"/>
                  <a:gd name="connsiteX8" fmla="*/ 113081 w 147795"/>
                  <a:gd name="connsiteY8" fmla="*/ 78605 h 158419"/>
                  <a:gd name="connsiteX9" fmla="*/ 73898 w 147795"/>
                  <a:gd name="connsiteY9" fmla="*/ 26357 h 158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7795" h="158419">
                    <a:moveTo>
                      <a:pt x="73898" y="158420"/>
                    </a:moveTo>
                    <a:cubicBezTo>
                      <a:pt x="26725" y="158420"/>
                      <a:pt x="0" y="124799"/>
                      <a:pt x="0" y="78605"/>
                    </a:cubicBezTo>
                    <a:cubicBezTo>
                      <a:pt x="0" y="32410"/>
                      <a:pt x="27581" y="0"/>
                      <a:pt x="73898" y="0"/>
                    </a:cubicBezTo>
                    <a:cubicBezTo>
                      <a:pt x="120214" y="0"/>
                      <a:pt x="147795" y="32410"/>
                      <a:pt x="147795" y="78605"/>
                    </a:cubicBezTo>
                    <a:cubicBezTo>
                      <a:pt x="147795" y="124799"/>
                      <a:pt x="120214" y="158420"/>
                      <a:pt x="73898" y="158420"/>
                    </a:cubicBezTo>
                    <a:close/>
                    <a:moveTo>
                      <a:pt x="73898" y="26357"/>
                    </a:moveTo>
                    <a:cubicBezTo>
                      <a:pt x="47838" y="26357"/>
                      <a:pt x="34714" y="47405"/>
                      <a:pt x="34714" y="78605"/>
                    </a:cubicBezTo>
                    <a:cubicBezTo>
                      <a:pt x="34714" y="109804"/>
                      <a:pt x="48504" y="132063"/>
                      <a:pt x="73898" y="132063"/>
                    </a:cubicBezTo>
                    <a:cubicBezTo>
                      <a:pt x="99291" y="132063"/>
                      <a:pt x="113081" y="109897"/>
                      <a:pt x="113081" y="78605"/>
                    </a:cubicBezTo>
                    <a:cubicBezTo>
                      <a:pt x="113081" y="47312"/>
                      <a:pt x="99006" y="26357"/>
                      <a:pt x="73898" y="26357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79" name="Freeform 78">
                <a:extLst>
                  <a:ext uri="{FF2B5EF4-FFF2-40B4-BE49-F238E27FC236}">
                    <a16:creationId xmlns:a16="http://schemas.microsoft.com/office/drawing/2014/main" id="{39F7C14D-E027-A65B-48D7-C1EC6E90F71C}"/>
                  </a:ext>
                </a:extLst>
              </p:cNvPr>
              <p:cNvSpPr/>
              <p:nvPr/>
            </p:nvSpPr>
            <p:spPr>
              <a:xfrm>
                <a:off x="8066222" y="3351140"/>
                <a:ext cx="130105" cy="154228"/>
              </a:xfrm>
              <a:custGeom>
                <a:avLst/>
                <a:gdLst>
                  <a:gd name="connsiteX0" fmla="*/ 96248 w 130105"/>
                  <a:gd name="connsiteY0" fmla="*/ 154229 h 154228"/>
                  <a:gd name="connsiteX1" fmla="*/ 96248 w 130105"/>
                  <a:gd name="connsiteY1" fmla="*/ 67242 h 154228"/>
                  <a:gd name="connsiteX2" fmla="*/ 67716 w 130105"/>
                  <a:gd name="connsiteY2" fmla="*/ 27288 h 154228"/>
                  <a:gd name="connsiteX3" fmla="*/ 35570 w 130105"/>
                  <a:gd name="connsiteY3" fmla="*/ 47684 h 154228"/>
                  <a:gd name="connsiteX4" fmla="*/ 35570 w 130105"/>
                  <a:gd name="connsiteY4" fmla="*/ 154229 h 154228"/>
                  <a:gd name="connsiteX5" fmla="*/ 1522 w 130105"/>
                  <a:gd name="connsiteY5" fmla="*/ 154229 h 154228"/>
                  <a:gd name="connsiteX6" fmla="*/ 1522 w 130105"/>
                  <a:gd name="connsiteY6" fmla="*/ 31200 h 154228"/>
                  <a:gd name="connsiteX7" fmla="*/ 0 w 130105"/>
                  <a:gd name="connsiteY7" fmla="*/ 4191 h 154228"/>
                  <a:gd name="connsiteX8" fmla="*/ 26630 w 130105"/>
                  <a:gd name="connsiteY8" fmla="*/ 4191 h 154228"/>
                  <a:gd name="connsiteX9" fmla="*/ 29958 w 130105"/>
                  <a:gd name="connsiteY9" fmla="*/ 23376 h 154228"/>
                  <a:gd name="connsiteX10" fmla="*/ 75895 w 130105"/>
                  <a:gd name="connsiteY10" fmla="*/ 0 h 154228"/>
                  <a:gd name="connsiteX11" fmla="*/ 130105 w 130105"/>
                  <a:gd name="connsiteY11" fmla="*/ 69291 h 154228"/>
                  <a:gd name="connsiteX12" fmla="*/ 130105 w 130105"/>
                  <a:gd name="connsiteY12" fmla="*/ 154229 h 154228"/>
                  <a:gd name="connsiteX13" fmla="*/ 96057 w 130105"/>
                  <a:gd name="connsiteY13" fmla="*/ 154229 h 154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0105" h="154228">
                    <a:moveTo>
                      <a:pt x="96248" y="154229"/>
                    </a:moveTo>
                    <a:lnTo>
                      <a:pt x="96248" y="67242"/>
                    </a:lnTo>
                    <a:cubicBezTo>
                      <a:pt x="96248" y="42934"/>
                      <a:pt x="91017" y="27288"/>
                      <a:pt x="67716" y="27288"/>
                    </a:cubicBezTo>
                    <a:cubicBezTo>
                      <a:pt x="53925" y="27288"/>
                      <a:pt x="43178" y="37533"/>
                      <a:pt x="35570" y="47684"/>
                    </a:cubicBezTo>
                    <a:lnTo>
                      <a:pt x="35570" y="154229"/>
                    </a:lnTo>
                    <a:lnTo>
                      <a:pt x="1522" y="154229"/>
                    </a:lnTo>
                    <a:lnTo>
                      <a:pt x="1522" y="31200"/>
                    </a:lnTo>
                    <a:cubicBezTo>
                      <a:pt x="1522" y="26077"/>
                      <a:pt x="285" y="9313"/>
                      <a:pt x="0" y="4191"/>
                    </a:cubicBezTo>
                    <a:lnTo>
                      <a:pt x="26630" y="4191"/>
                    </a:lnTo>
                    <a:lnTo>
                      <a:pt x="29958" y="23376"/>
                    </a:lnTo>
                    <a:cubicBezTo>
                      <a:pt x="39184" y="10803"/>
                      <a:pt x="54781" y="0"/>
                      <a:pt x="75895" y="0"/>
                    </a:cubicBezTo>
                    <a:cubicBezTo>
                      <a:pt x="115459" y="0"/>
                      <a:pt x="130105" y="21048"/>
                      <a:pt x="130105" y="69291"/>
                    </a:cubicBezTo>
                    <a:lnTo>
                      <a:pt x="130105" y="154229"/>
                    </a:lnTo>
                    <a:lnTo>
                      <a:pt x="96057" y="15422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434860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Windpow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Placeholder 35">
            <a:extLst>
              <a:ext uri="{FF2B5EF4-FFF2-40B4-BE49-F238E27FC236}">
                <a16:creationId xmlns:a16="http://schemas.microsoft.com/office/drawing/2014/main" id="{BE640859-6F49-36F5-05B4-5C81A9C2B6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1406538"/>
            <a:ext cx="6096000" cy="545146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531A82A-AF92-79CB-9321-C5864AA363A6}"/>
              </a:ext>
            </a:extLst>
          </p:cNvPr>
          <p:cNvSpPr/>
          <p:nvPr userDrawn="1"/>
        </p:nvSpPr>
        <p:spPr>
          <a:xfrm>
            <a:off x="1" y="1209040"/>
            <a:ext cx="6095999" cy="5648960"/>
          </a:xfrm>
          <a:prstGeom prst="rect">
            <a:avLst/>
          </a:prstGeom>
          <a:gradFill>
            <a:gsLst>
              <a:gs pos="100000">
                <a:schemeClr val="accent1"/>
              </a:gs>
              <a:gs pos="0">
                <a:schemeClr val="tx2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D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641DD1-7679-677C-E5F7-106CA2181E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2913" y="2276475"/>
            <a:ext cx="5284787" cy="2305050"/>
          </a:xfrm>
        </p:spPr>
        <p:txBody>
          <a:bodyPr anchor="b" anchorCtr="0">
            <a:normAutofit/>
          </a:bodyPr>
          <a:lstStyle>
            <a:lvl1pPr algn="l"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DK" dirty="0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D6AF788A-E08C-BD2E-6C5D-C8C5954A02D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7162" y="53134"/>
            <a:ext cx="1897200" cy="1044114"/>
          </a:xfrm>
          <a:prstGeom prst="rect">
            <a:avLst/>
          </a:prstGeom>
        </p:spPr>
      </p:pic>
      <p:sp>
        <p:nvSpPr>
          <p:cNvPr id="66" name="Subtitle 2">
            <a:extLst>
              <a:ext uri="{FF2B5EF4-FFF2-40B4-BE49-F238E27FC236}">
                <a16:creationId xmlns:a16="http://schemas.microsoft.com/office/drawing/2014/main" id="{6158DD4A-0AEF-ADF8-8A5B-02CBF2DC58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2914" y="4972430"/>
            <a:ext cx="5284786" cy="307777"/>
          </a:xfrm>
        </p:spPr>
        <p:txBody>
          <a:bodyPr wrap="square" anchor="t" anchorCtr="0">
            <a:sp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DK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09998CC-6814-FFEF-B424-AF2E934738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98761"/>
            <a:ext cx="12192000" cy="307777"/>
          </a:xfrm>
          <a:prstGeom prst="rect">
            <a:avLst/>
          </a:prstGeom>
        </p:spPr>
      </p:pic>
      <p:grpSp>
        <p:nvGrpSpPr>
          <p:cNvPr id="65" name="Graphic 17">
            <a:extLst>
              <a:ext uri="{FF2B5EF4-FFF2-40B4-BE49-F238E27FC236}">
                <a16:creationId xmlns:a16="http://schemas.microsoft.com/office/drawing/2014/main" id="{1BC4AB5E-0461-EBA5-EE3A-6AB8CA5ECB2F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9103088" y="6458998"/>
            <a:ext cx="2646000" cy="177687"/>
            <a:chOff x="3994150" y="3289300"/>
            <a:chExt cx="4202178" cy="282193"/>
          </a:xfrm>
          <a:solidFill>
            <a:schemeClr val="bg1"/>
          </a:solidFill>
        </p:grpSpPr>
        <p:grpSp>
          <p:nvGrpSpPr>
            <p:cNvPr id="67" name="Graphic 17">
              <a:extLst>
                <a:ext uri="{FF2B5EF4-FFF2-40B4-BE49-F238E27FC236}">
                  <a16:creationId xmlns:a16="http://schemas.microsoft.com/office/drawing/2014/main" id="{4E7C74BD-A30E-9347-99BF-EE12B5D7ACB5}"/>
                </a:ext>
              </a:extLst>
            </p:cNvPr>
            <p:cNvGrpSpPr/>
            <p:nvPr/>
          </p:nvGrpSpPr>
          <p:grpSpPr>
            <a:xfrm>
              <a:off x="3994150" y="3289300"/>
              <a:ext cx="2355593" cy="276140"/>
              <a:chOff x="3994150" y="3289300"/>
              <a:chExt cx="2355593" cy="276140"/>
            </a:xfrm>
            <a:grpFill/>
          </p:grpSpPr>
          <p:sp>
            <p:nvSpPr>
              <p:cNvPr id="80" name="Freeform 79">
                <a:extLst>
                  <a:ext uri="{FF2B5EF4-FFF2-40B4-BE49-F238E27FC236}">
                    <a16:creationId xmlns:a16="http://schemas.microsoft.com/office/drawing/2014/main" id="{35C2A157-717E-3519-BF35-04D24390161D}"/>
                  </a:ext>
                </a:extLst>
              </p:cNvPr>
              <p:cNvSpPr/>
              <p:nvPr/>
            </p:nvSpPr>
            <p:spPr>
              <a:xfrm>
                <a:off x="3994150" y="3293770"/>
                <a:ext cx="153596" cy="211598"/>
              </a:xfrm>
              <a:custGeom>
                <a:avLst/>
                <a:gdLst>
                  <a:gd name="connsiteX0" fmla="*/ 86452 w 153596"/>
                  <a:gd name="connsiteY0" fmla="*/ 16857 h 211598"/>
                  <a:gd name="connsiteX1" fmla="*/ 86452 w 153596"/>
                  <a:gd name="connsiteY1" fmla="*/ 211599 h 211598"/>
                  <a:gd name="connsiteX2" fmla="*/ 67145 w 153596"/>
                  <a:gd name="connsiteY2" fmla="*/ 211599 h 211598"/>
                  <a:gd name="connsiteX3" fmla="*/ 67145 w 153596"/>
                  <a:gd name="connsiteY3" fmla="*/ 16857 h 211598"/>
                  <a:gd name="connsiteX4" fmla="*/ 0 w 153596"/>
                  <a:gd name="connsiteY4" fmla="*/ 16857 h 211598"/>
                  <a:gd name="connsiteX5" fmla="*/ 0 w 153596"/>
                  <a:gd name="connsiteY5" fmla="*/ 0 h 211598"/>
                  <a:gd name="connsiteX6" fmla="*/ 153597 w 153596"/>
                  <a:gd name="connsiteY6" fmla="*/ 0 h 211598"/>
                  <a:gd name="connsiteX7" fmla="*/ 153597 w 153596"/>
                  <a:gd name="connsiteY7" fmla="*/ 16764 h 211598"/>
                  <a:gd name="connsiteX8" fmla="*/ 86452 w 153596"/>
                  <a:gd name="connsiteY8" fmla="*/ 16764 h 2115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3596" h="211598">
                    <a:moveTo>
                      <a:pt x="86452" y="16857"/>
                    </a:moveTo>
                    <a:lnTo>
                      <a:pt x="86452" y="211599"/>
                    </a:lnTo>
                    <a:lnTo>
                      <a:pt x="67145" y="211599"/>
                    </a:lnTo>
                    <a:lnTo>
                      <a:pt x="67145" y="16857"/>
                    </a:lnTo>
                    <a:lnTo>
                      <a:pt x="0" y="16857"/>
                    </a:lnTo>
                    <a:lnTo>
                      <a:pt x="0" y="0"/>
                    </a:lnTo>
                    <a:lnTo>
                      <a:pt x="153597" y="0"/>
                    </a:lnTo>
                    <a:lnTo>
                      <a:pt x="153597" y="16764"/>
                    </a:lnTo>
                    <a:lnTo>
                      <a:pt x="86452" y="16764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81" name="Freeform 80">
                <a:extLst>
                  <a:ext uri="{FF2B5EF4-FFF2-40B4-BE49-F238E27FC236}">
                    <a16:creationId xmlns:a16="http://schemas.microsoft.com/office/drawing/2014/main" id="{76B798FC-9913-8800-E5F4-42CEF17CDDDE}"/>
                  </a:ext>
                </a:extLst>
              </p:cNvPr>
              <p:cNvSpPr/>
              <p:nvPr/>
            </p:nvSpPr>
            <p:spPr>
              <a:xfrm>
                <a:off x="4182936" y="3289300"/>
                <a:ext cx="113461" cy="216162"/>
              </a:xfrm>
              <a:custGeom>
                <a:avLst/>
                <a:gdLst>
                  <a:gd name="connsiteX0" fmla="*/ 94726 w 113461"/>
                  <a:gd name="connsiteY0" fmla="*/ 216069 h 216162"/>
                  <a:gd name="connsiteX1" fmla="*/ 94726 w 113461"/>
                  <a:gd name="connsiteY1" fmla="*/ 120701 h 216162"/>
                  <a:gd name="connsiteX2" fmla="*/ 58586 w 113461"/>
                  <a:gd name="connsiteY2" fmla="*/ 78418 h 216162"/>
                  <a:gd name="connsiteX3" fmla="*/ 18736 w 113461"/>
                  <a:gd name="connsiteY3" fmla="*/ 102726 h 216162"/>
                  <a:gd name="connsiteX4" fmla="*/ 18736 w 113461"/>
                  <a:gd name="connsiteY4" fmla="*/ 216162 h 216162"/>
                  <a:gd name="connsiteX5" fmla="*/ 0 w 113461"/>
                  <a:gd name="connsiteY5" fmla="*/ 216162 h 216162"/>
                  <a:gd name="connsiteX6" fmla="*/ 0 w 113461"/>
                  <a:gd name="connsiteY6" fmla="*/ 0 h 216162"/>
                  <a:gd name="connsiteX7" fmla="*/ 18736 w 113461"/>
                  <a:gd name="connsiteY7" fmla="*/ 0 h 216162"/>
                  <a:gd name="connsiteX8" fmla="*/ 18736 w 113461"/>
                  <a:gd name="connsiteY8" fmla="*/ 84658 h 216162"/>
                  <a:gd name="connsiteX9" fmla="*/ 62580 w 113461"/>
                  <a:gd name="connsiteY9" fmla="*/ 62772 h 216162"/>
                  <a:gd name="connsiteX10" fmla="*/ 113462 w 113461"/>
                  <a:gd name="connsiteY10" fmla="*/ 122191 h 216162"/>
                  <a:gd name="connsiteX11" fmla="*/ 113462 w 113461"/>
                  <a:gd name="connsiteY11" fmla="*/ 216162 h 216162"/>
                  <a:gd name="connsiteX12" fmla="*/ 94726 w 113461"/>
                  <a:gd name="connsiteY12" fmla="*/ 216162 h 216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3461" h="216162">
                    <a:moveTo>
                      <a:pt x="94726" y="216069"/>
                    </a:moveTo>
                    <a:lnTo>
                      <a:pt x="94726" y="120701"/>
                    </a:lnTo>
                    <a:cubicBezTo>
                      <a:pt x="94726" y="93133"/>
                      <a:pt x="83694" y="78418"/>
                      <a:pt x="58586" y="78418"/>
                    </a:cubicBezTo>
                    <a:cubicBezTo>
                      <a:pt x="39850" y="78418"/>
                      <a:pt x="26725" y="90991"/>
                      <a:pt x="18736" y="102726"/>
                    </a:cubicBezTo>
                    <a:lnTo>
                      <a:pt x="18736" y="216162"/>
                    </a:lnTo>
                    <a:lnTo>
                      <a:pt x="0" y="216162"/>
                    </a:lnTo>
                    <a:lnTo>
                      <a:pt x="0" y="0"/>
                    </a:lnTo>
                    <a:lnTo>
                      <a:pt x="18736" y="0"/>
                    </a:lnTo>
                    <a:lnTo>
                      <a:pt x="18736" y="84658"/>
                    </a:lnTo>
                    <a:cubicBezTo>
                      <a:pt x="28532" y="71713"/>
                      <a:pt x="43844" y="62772"/>
                      <a:pt x="62580" y="62772"/>
                    </a:cubicBezTo>
                    <a:cubicBezTo>
                      <a:pt x="101193" y="62772"/>
                      <a:pt x="113462" y="86800"/>
                      <a:pt x="113462" y="122191"/>
                    </a:cubicBezTo>
                    <a:lnTo>
                      <a:pt x="113462" y="216162"/>
                    </a:lnTo>
                    <a:lnTo>
                      <a:pt x="94726" y="21616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82" name="Freeform 81">
                <a:extLst>
                  <a:ext uri="{FF2B5EF4-FFF2-40B4-BE49-F238E27FC236}">
                    <a16:creationId xmlns:a16="http://schemas.microsoft.com/office/drawing/2014/main" id="{6F4DEFBD-A7D6-515F-4346-0E7BD5BF550E}"/>
                  </a:ext>
                </a:extLst>
              </p:cNvPr>
              <p:cNvSpPr/>
              <p:nvPr/>
            </p:nvSpPr>
            <p:spPr>
              <a:xfrm>
                <a:off x="4338434" y="3352071"/>
                <a:ext cx="128108" cy="156650"/>
              </a:xfrm>
              <a:custGeom>
                <a:avLst/>
                <a:gdLst>
                  <a:gd name="connsiteX0" fmla="*/ 19877 w 128108"/>
                  <a:gd name="connsiteY0" fmla="*/ 84006 h 156650"/>
                  <a:gd name="connsiteX1" fmla="*/ 70759 w 128108"/>
                  <a:gd name="connsiteY1" fmla="*/ 141004 h 156650"/>
                  <a:gd name="connsiteX2" fmla="*/ 113937 w 128108"/>
                  <a:gd name="connsiteY2" fmla="*/ 125730 h 156650"/>
                  <a:gd name="connsiteX3" fmla="*/ 123163 w 128108"/>
                  <a:gd name="connsiteY3" fmla="*/ 138303 h 156650"/>
                  <a:gd name="connsiteX4" fmla="*/ 70759 w 128108"/>
                  <a:gd name="connsiteY4" fmla="*/ 156650 h 156650"/>
                  <a:gd name="connsiteX5" fmla="*/ 0 w 128108"/>
                  <a:gd name="connsiteY5" fmla="*/ 79815 h 156650"/>
                  <a:gd name="connsiteX6" fmla="*/ 65623 w 128108"/>
                  <a:gd name="connsiteY6" fmla="*/ 0 h 156650"/>
                  <a:gd name="connsiteX7" fmla="*/ 128108 w 128108"/>
                  <a:gd name="connsiteY7" fmla="*/ 84006 h 156650"/>
                  <a:gd name="connsiteX8" fmla="*/ 19877 w 128108"/>
                  <a:gd name="connsiteY8" fmla="*/ 84006 h 156650"/>
                  <a:gd name="connsiteX9" fmla="*/ 65528 w 128108"/>
                  <a:gd name="connsiteY9" fmla="*/ 14994 h 156650"/>
                  <a:gd name="connsiteX10" fmla="*/ 19877 w 128108"/>
                  <a:gd name="connsiteY10" fmla="*/ 69012 h 156650"/>
                  <a:gd name="connsiteX11" fmla="*/ 108802 w 128108"/>
                  <a:gd name="connsiteY11" fmla="*/ 69012 h 156650"/>
                  <a:gd name="connsiteX12" fmla="*/ 65623 w 128108"/>
                  <a:gd name="connsiteY12" fmla="*/ 14994 h 156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8108" h="156650">
                    <a:moveTo>
                      <a:pt x="19877" y="84006"/>
                    </a:moveTo>
                    <a:cubicBezTo>
                      <a:pt x="21399" y="122377"/>
                      <a:pt x="44700" y="141004"/>
                      <a:pt x="70759" y="141004"/>
                    </a:cubicBezTo>
                    <a:cubicBezTo>
                      <a:pt x="88829" y="141004"/>
                      <a:pt x="103285" y="133833"/>
                      <a:pt x="113937" y="125730"/>
                    </a:cubicBezTo>
                    <a:lnTo>
                      <a:pt x="123163" y="138303"/>
                    </a:lnTo>
                    <a:cubicBezTo>
                      <a:pt x="109087" y="149106"/>
                      <a:pt x="92824" y="156650"/>
                      <a:pt x="70759" y="156650"/>
                    </a:cubicBezTo>
                    <a:cubicBezTo>
                      <a:pt x="30910" y="156650"/>
                      <a:pt x="0" y="129642"/>
                      <a:pt x="0" y="79815"/>
                    </a:cubicBezTo>
                    <a:cubicBezTo>
                      <a:pt x="0" y="26077"/>
                      <a:pt x="31575" y="0"/>
                      <a:pt x="65623" y="0"/>
                    </a:cubicBezTo>
                    <a:cubicBezTo>
                      <a:pt x="113747" y="0"/>
                      <a:pt x="128108" y="36881"/>
                      <a:pt x="128108" y="84006"/>
                    </a:cubicBezTo>
                    <a:lnTo>
                      <a:pt x="19877" y="84006"/>
                    </a:lnTo>
                    <a:close/>
                    <a:moveTo>
                      <a:pt x="65528" y="14994"/>
                    </a:moveTo>
                    <a:cubicBezTo>
                      <a:pt x="40991" y="14994"/>
                      <a:pt x="22350" y="32969"/>
                      <a:pt x="19877" y="69012"/>
                    </a:cubicBezTo>
                    <a:lnTo>
                      <a:pt x="108802" y="69012"/>
                    </a:lnTo>
                    <a:cubicBezTo>
                      <a:pt x="108231" y="32690"/>
                      <a:pt x="92824" y="14994"/>
                      <a:pt x="65623" y="14994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83" name="Freeform 82">
                <a:extLst>
                  <a:ext uri="{FF2B5EF4-FFF2-40B4-BE49-F238E27FC236}">
                    <a16:creationId xmlns:a16="http://schemas.microsoft.com/office/drawing/2014/main" id="{BBFDA2DB-9482-F754-0132-824A1D81824D}"/>
                  </a:ext>
                </a:extLst>
              </p:cNvPr>
              <p:cNvSpPr/>
              <p:nvPr/>
            </p:nvSpPr>
            <p:spPr>
              <a:xfrm>
                <a:off x="4595317" y="3352071"/>
                <a:ext cx="123828" cy="213368"/>
              </a:xfrm>
              <a:custGeom>
                <a:avLst/>
                <a:gdLst>
                  <a:gd name="connsiteX0" fmla="*/ 62865 w 123828"/>
                  <a:gd name="connsiteY0" fmla="*/ 156650 h 213368"/>
                  <a:gd name="connsiteX1" fmla="*/ 19687 w 123828"/>
                  <a:gd name="connsiteY1" fmla="*/ 138676 h 213368"/>
                  <a:gd name="connsiteX2" fmla="*/ 19687 w 123828"/>
                  <a:gd name="connsiteY2" fmla="*/ 213368 h 213368"/>
                  <a:gd name="connsiteX3" fmla="*/ 951 w 123828"/>
                  <a:gd name="connsiteY3" fmla="*/ 213368 h 213368"/>
                  <a:gd name="connsiteX4" fmla="*/ 951 w 123828"/>
                  <a:gd name="connsiteY4" fmla="*/ 31479 h 213368"/>
                  <a:gd name="connsiteX5" fmla="*/ 0 w 123828"/>
                  <a:gd name="connsiteY5" fmla="*/ 3260 h 213368"/>
                  <a:gd name="connsiteX6" fmla="*/ 15597 w 123828"/>
                  <a:gd name="connsiteY6" fmla="*/ 3260 h 213368"/>
                  <a:gd name="connsiteX7" fmla="*/ 17119 w 123828"/>
                  <a:gd name="connsiteY7" fmla="*/ 26077 h 213368"/>
                  <a:gd name="connsiteX8" fmla="*/ 65243 w 123828"/>
                  <a:gd name="connsiteY8" fmla="*/ 0 h 213368"/>
                  <a:gd name="connsiteX9" fmla="*/ 123828 w 123828"/>
                  <a:gd name="connsiteY9" fmla="*/ 76835 h 213368"/>
                  <a:gd name="connsiteX10" fmla="*/ 62865 w 123828"/>
                  <a:gd name="connsiteY10" fmla="*/ 156650 h 213368"/>
                  <a:gd name="connsiteX11" fmla="*/ 61058 w 123828"/>
                  <a:gd name="connsiteY11" fmla="*/ 15274 h 213368"/>
                  <a:gd name="connsiteX12" fmla="*/ 19687 w 123828"/>
                  <a:gd name="connsiteY12" fmla="*/ 42003 h 213368"/>
                  <a:gd name="connsiteX13" fmla="*/ 19687 w 123828"/>
                  <a:gd name="connsiteY13" fmla="*/ 123309 h 213368"/>
                  <a:gd name="connsiteX14" fmla="*/ 58300 w 123828"/>
                  <a:gd name="connsiteY14" fmla="*/ 141283 h 213368"/>
                  <a:gd name="connsiteX15" fmla="*/ 104237 w 123828"/>
                  <a:gd name="connsiteY15" fmla="*/ 78232 h 213368"/>
                  <a:gd name="connsiteX16" fmla="*/ 61058 w 123828"/>
                  <a:gd name="connsiteY16" fmla="*/ 15181 h 213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3828" h="213368">
                    <a:moveTo>
                      <a:pt x="62865" y="156650"/>
                    </a:moveTo>
                    <a:cubicBezTo>
                      <a:pt x="44129" y="156650"/>
                      <a:pt x="28817" y="149758"/>
                      <a:pt x="19687" y="138676"/>
                    </a:cubicBezTo>
                    <a:lnTo>
                      <a:pt x="19687" y="213368"/>
                    </a:lnTo>
                    <a:lnTo>
                      <a:pt x="951" y="213368"/>
                    </a:lnTo>
                    <a:lnTo>
                      <a:pt x="951" y="31479"/>
                    </a:lnTo>
                    <a:cubicBezTo>
                      <a:pt x="951" y="24308"/>
                      <a:pt x="380" y="9872"/>
                      <a:pt x="0" y="3260"/>
                    </a:cubicBezTo>
                    <a:lnTo>
                      <a:pt x="15597" y="3260"/>
                    </a:lnTo>
                    <a:lnTo>
                      <a:pt x="17119" y="26077"/>
                    </a:lnTo>
                    <a:cubicBezTo>
                      <a:pt x="27200" y="13132"/>
                      <a:pt x="40420" y="0"/>
                      <a:pt x="65243" y="0"/>
                    </a:cubicBezTo>
                    <a:cubicBezTo>
                      <a:pt x="102334" y="0"/>
                      <a:pt x="123828" y="32131"/>
                      <a:pt x="123828" y="76835"/>
                    </a:cubicBezTo>
                    <a:cubicBezTo>
                      <a:pt x="123828" y="121539"/>
                      <a:pt x="102049" y="156650"/>
                      <a:pt x="62865" y="156650"/>
                    </a:cubicBezTo>
                    <a:close/>
                    <a:moveTo>
                      <a:pt x="61058" y="15274"/>
                    </a:moveTo>
                    <a:cubicBezTo>
                      <a:pt x="40515" y="15274"/>
                      <a:pt x="26440" y="32410"/>
                      <a:pt x="19687" y="42003"/>
                    </a:cubicBezTo>
                    <a:lnTo>
                      <a:pt x="19687" y="123309"/>
                    </a:lnTo>
                    <a:cubicBezTo>
                      <a:pt x="28247" y="132622"/>
                      <a:pt x="39564" y="141283"/>
                      <a:pt x="58300" y="141283"/>
                    </a:cubicBezTo>
                    <a:cubicBezTo>
                      <a:pt x="83123" y="141283"/>
                      <a:pt x="104237" y="121446"/>
                      <a:pt x="104237" y="78232"/>
                    </a:cubicBezTo>
                    <a:cubicBezTo>
                      <a:pt x="104237" y="35018"/>
                      <a:pt x="86166" y="15181"/>
                      <a:pt x="61058" y="15181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84" name="Freeform 83">
                <a:extLst>
                  <a:ext uri="{FF2B5EF4-FFF2-40B4-BE49-F238E27FC236}">
                    <a16:creationId xmlns:a16="http://schemas.microsoft.com/office/drawing/2014/main" id="{88C5D2A7-312C-B040-2480-9F032D1BC332}"/>
                  </a:ext>
                </a:extLst>
              </p:cNvPr>
              <p:cNvSpPr/>
              <p:nvPr/>
            </p:nvSpPr>
            <p:spPr>
              <a:xfrm>
                <a:off x="4752813" y="3351978"/>
                <a:ext cx="136762" cy="156743"/>
              </a:xfrm>
              <a:custGeom>
                <a:avLst/>
                <a:gdLst>
                  <a:gd name="connsiteX0" fmla="*/ 68381 w 136762"/>
                  <a:gd name="connsiteY0" fmla="*/ 156743 h 156743"/>
                  <a:gd name="connsiteX1" fmla="*/ 0 w 136762"/>
                  <a:gd name="connsiteY1" fmla="*/ 77766 h 156743"/>
                  <a:gd name="connsiteX2" fmla="*/ 68381 w 136762"/>
                  <a:gd name="connsiteY2" fmla="*/ 0 h 156743"/>
                  <a:gd name="connsiteX3" fmla="*/ 136763 w 136762"/>
                  <a:gd name="connsiteY3" fmla="*/ 77766 h 156743"/>
                  <a:gd name="connsiteX4" fmla="*/ 68381 w 136762"/>
                  <a:gd name="connsiteY4" fmla="*/ 156743 h 156743"/>
                  <a:gd name="connsiteX5" fmla="*/ 68381 w 136762"/>
                  <a:gd name="connsiteY5" fmla="*/ 15367 h 156743"/>
                  <a:gd name="connsiteX6" fmla="*/ 19687 w 136762"/>
                  <a:gd name="connsiteY6" fmla="*/ 77766 h 156743"/>
                  <a:gd name="connsiteX7" fmla="*/ 68381 w 136762"/>
                  <a:gd name="connsiteY7" fmla="*/ 141376 h 156743"/>
                  <a:gd name="connsiteX8" fmla="*/ 117076 w 136762"/>
                  <a:gd name="connsiteY8" fmla="*/ 77766 h 156743"/>
                  <a:gd name="connsiteX9" fmla="*/ 68381 w 136762"/>
                  <a:gd name="connsiteY9" fmla="*/ 15367 h 1567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6762" h="156743">
                    <a:moveTo>
                      <a:pt x="68381" y="156743"/>
                    </a:moveTo>
                    <a:cubicBezTo>
                      <a:pt x="21494" y="156743"/>
                      <a:pt x="0" y="120701"/>
                      <a:pt x="0" y="77766"/>
                    </a:cubicBezTo>
                    <a:cubicBezTo>
                      <a:pt x="0" y="34832"/>
                      <a:pt x="22635" y="0"/>
                      <a:pt x="68381" y="0"/>
                    </a:cubicBezTo>
                    <a:cubicBezTo>
                      <a:pt x="114128" y="0"/>
                      <a:pt x="136763" y="36043"/>
                      <a:pt x="136763" y="77766"/>
                    </a:cubicBezTo>
                    <a:cubicBezTo>
                      <a:pt x="136763" y="119490"/>
                      <a:pt x="116220" y="156743"/>
                      <a:pt x="68381" y="156743"/>
                    </a:cubicBezTo>
                    <a:close/>
                    <a:moveTo>
                      <a:pt x="68381" y="15367"/>
                    </a:moveTo>
                    <a:cubicBezTo>
                      <a:pt x="36806" y="15367"/>
                      <a:pt x="19687" y="41817"/>
                      <a:pt x="19687" y="77766"/>
                    </a:cubicBezTo>
                    <a:cubicBezTo>
                      <a:pt x="19687" y="113716"/>
                      <a:pt x="35665" y="141376"/>
                      <a:pt x="68381" y="141376"/>
                    </a:cubicBezTo>
                    <a:cubicBezTo>
                      <a:pt x="101098" y="141376"/>
                      <a:pt x="117076" y="114088"/>
                      <a:pt x="117076" y="77766"/>
                    </a:cubicBezTo>
                    <a:cubicBezTo>
                      <a:pt x="117076" y="41444"/>
                      <a:pt x="100813" y="15367"/>
                      <a:pt x="68381" y="15367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85" name="Freeform 84">
                <a:extLst>
                  <a:ext uri="{FF2B5EF4-FFF2-40B4-BE49-F238E27FC236}">
                    <a16:creationId xmlns:a16="http://schemas.microsoft.com/office/drawing/2014/main" id="{BEBE81CB-CCBB-8AA2-243E-A5214351B896}"/>
                  </a:ext>
                </a:extLst>
              </p:cNvPr>
              <p:cNvSpPr/>
              <p:nvPr/>
            </p:nvSpPr>
            <p:spPr>
              <a:xfrm>
                <a:off x="4912686" y="3355331"/>
                <a:ext cx="210089" cy="150037"/>
              </a:xfrm>
              <a:custGeom>
                <a:avLst/>
                <a:gdLst>
                  <a:gd name="connsiteX0" fmla="*/ 165390 w 210089"/>
                  <a:gd name="connsiteY0" fmla="*/ 150038 h 150037"/>
                  <a:gd name="connsiteX1" fmla="*/ 141518 w 210089"/>
                  <a:gd name="connsiteY1" fmla="*/ 150038 h 150037"/>
                  <a:gd name="connsiteX2" fmla="*/ 115174 w 210089"/>
                  <a:gd name="connsiteY2" fmla="*/ 60909 h 150037"/>
                  <a:gd name="connsiteX3" fmla="*/ 105092 w 210089"/>
                  <a:gd name="connsiteY3" fmla="*/ 23376 h 150037"/>
                  <a:gd name="connsiteX4" fmla="*/ 95011 w 210089"/>
                  <a:gd name="connsiteY4" fmla="*/ 60909 h 150037"/>
                  <a:gd name="connsiteX5" fmla="*/ 67716 w 210089"/>
                  <a:gd name="connsiteY5" fmla="*/ 150038 h 150037"/>
                  <a:gd name="connsiteX6" fmla="*/ 44129 w 210089"/>
                  <a:gd name="connsiteY6" fmla="*/ 150038 h 150037"/>
                  <a:gd name="connsiteX7" fmla="*/ 0 w 210089"/>
                  <a:gd name="connsiteY7" fmla="*/ 0 h 150037"/>
                  <a:gd name="connsiteX8" fmla="*/ 19877 w 210089"/>
                  <a:gd name="connsiteY8" fmla="*/ 0 h 150037"/>
                  <a:gd name="connsiteX9" fmla="*/ 48029 w 210089"/>
                  <a:gd name="connsiteY9" fmla="*/ 95741 h 150037"/>
                  <a:gd name="connsiteX10" fmla="*/ 56588 w 210089"/>
                  <a:gd name="connsiteY10" fmla="*/ 129921 h 150037"/>
                  <a:gd name="connsiteX11" fmla="*/ 65814 w 210089"/>
                  <a:gd name="connsiteY11" fmla="*/ 95741 h 150037"/>
                  <a:gd name="connsiteX12" fmla="*/ 94631 w 210089"/>
                  <a:gd name="connsiteY12" fmla="*/ 0 h 150037"/>
                  <a:gd name="connsiteX13" fmla="*/ 116410 w 210089"/>
                  <a:gd name="connsiteY13" fmla="*/ 0 h 150037"/>
                  <a:gd name="connsiteX14" fmla="*/ 145227 w 210089"/>
                  <a:gd name="connsiteY14" fmla="*/ 95741 h 150037"/>
                  <a:gd name="connsiteX15" fmla="*/ 154072 w 210089"/>
                  <a:gd name="connsiteY15" fmla="*/ 129921 h 150037"/>
                  <a:gd name="connsiteX16" fmla="*/ 162917 w 210089"/>
                  <a:gd name="connsiteY16" fmla="*/ 95741 h 150037"/>
                  <a:gd name="connsiteX17" fmla="*/ 191734 w 210089"/>
                  <a:gd name="connsiteY17" fmla="*/ 0 h 150037"/>
                  <a:gd name="connsiteX18" fmla="*/ 210090 w 210089"/>
                  <a:gd name="connsiteY18" fmla="*/ 0 h 150037"/>
                  <a:gd name="connsiteX19" fmla="*/ 165295 w 210089"/>
                  <a:gd name="connsiteY19" fmla="*/ 150038 h 150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10089" h="150037">
                    <a:moveTo>
                      <a:pt x="165390" y="150038"/>
                    </a:moveTo>
                    <a:lnTo>
                      <a:pt x="141518" y="150038"/>
                    </a:lnTo>
                    <a:lnTo>
                      <a:pt x="115174" y="60909"/>
                    </a:lnTo>
                    <a:cubicBezTo>
                      <a:pt x="111179" y="47125"/>
                      <a:pt x="105092" y="23376"/>
                      <a:pt x="105092" y="23376"/>
                    </a:cubicBezTo>
                    <a:cubicBezTo>
                      <a:pt x="105092" y="23376"/>
                      <a:pt x="99291" y="46474"/>
                      <a:pt x="95011" y="60909"/>
                    </a:cubicBezTo>
                    <a:lnTo>
                      <a:pt x="67716" y="150038"/>
                    </a:lnTo>
                    <a:lnTo>
                      <a:pt x="44129" y="150038"/>
                    </a:lnTo>
                    <a:lnTo>
                      <a:pt x="0" y="0"/>
                    </a:lnTo>
                    <a:lnTo>
                      <a:pt x="19877" y="0"/>
                    </a:lnTo>
                    <a:lnTo>
                      <a:pt x="48029" y="95741"/>
                    </a:lnTo>
                    <a:cubicBezTo>
                      <a:pt x="51738" y="108314"/>
                      <a:pt x="56588" y="129921"/>
                      <a:pt x="56588" y="129921"/>
                    </a:cubicBezTo>
                    <a:cubicBezTo>
                      <a:pt x="56588" y="129921"/>
                      <a:pt x="62104" y="108314"/>
                      <a:pt x="65814" y="95741"/>
                    </a:cubicBezTo>
                    <a:lnTo>
                      <a:pt x="94631" y="0"/>
                    </a:lnTo>
                    <a:lnTo>
                      <a:pt x="116410" y="0"/>
                    </a:lnTo>
                    <a:lnTo>
                      <a:pt x="145227" y="95741"/>
                    </a:lnTo>
                    <a:cubicBezTo>
                      <a:pt x="149222" y="109245"/>
                      <a:pt x="154072" y="129921"/>
                      <a:pt x="154072" y="129921"/>
                    </a:cubicBezTo>
                    <a:cubicBezTo>
                      <a:pt x="154072" y="129921"/>
                      <a:pt x="159018" y="108873"/>
                      <a:pt x="162917" y="95741"/>
                    </a:cubicBezTo>
                    <a:lnTo>
                      <a:pt x="191734" y="0"/>
                    </a:lnTo>
                    <a:lnTo>
                      <a:pt x="210090" y="0"/>
                    </a:lnTo>
                    <a:lnTo>
                      <a:pt x="165295" y="150038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86" name="Freeform 85">
                <a:extLst>
                  <a:ext uri="{FF2B5EF4-FFF2-40B4-BE49-F238E27FC236}">
                    <a16:creationId xmlns:a16="http://schemas.microsoft.com/office/drawing/2014/main" id="{AC129CD2-74D0-2DE1-F078-8EF497840637}"/>
                  </a:ext>
                </a:extLst>
              </p:cNvPr>
              <p:cNvSpPr/>
              <p:nvPr/>
            </p:nvSpPr>
            <p:spPr>
              <a:xfrm>
                <a:off x="5146838" y="3352071"/>
                <a:ext cx="128108" cy="156650"/>
              </a:xfrm>
              <a:custGeom>
                <a:avLst/>
                <a:gdLst>
                  <a:gd name="connsiteX0" fmla="*/ 19877 w 128108"/>
                  <a:gd name="connsiteY0" fmla="*/ 84006 h 156650"/>
                  <a:gd name="connsiteX1" fmla="*/ 70759 w 128108"/>
                  <a:gd name="connsiteY1" fmla="*/ 141004 h 156650"/>
                  <a:gd name="connsiteX2" fmla="*/ 113937 w 128108"/>
                  <a:gd name="connsiteY2" fmla="*/ 125730 h 156650"/>
                  <a:gd name="connsiteX3" fmla="*/ 123163 w 128108"/>
                  <a:gd name="connsiteY3" fmla="*/ 138303 h 156650"/>
                  <a:gd name="connsiteX4" fmla="*/ 70759 w 128108"/>
                  <a:gd name="connsiteY4" fmla="*/ 156650 h 156650"/>
                  <a:gd name="connsiteX5" fmla="*/ 0 w 128108"/>
                  <a:gd name="connsiteY5" fmla="*/ 79815 h 156650"/>
                  <a:gd name="connsiteX6" fmla="*/ 65623 w 128108"/>
                  <a:gd name="connsiteY6" fmla="*/ 0 h 156650"/>
                  <a:gd name="connsiteX7" fmla="*/ 128108 w 128108"/>
                  <a:gd name="connsiteY7" fmla="*/ 84006 h 156650"/>
                  <a:gd name="connsiteX8" fmla="*/ 19877 w 128108"/>
                  <a:gd name="connsiteY8" fmla="*/ 84006 h 156650"/>
                  <a:gd name="connsiteX9" fmla="*/ 65528 w 128108"/>
                  <a:gd name="connsiteY9" fmla="*/ 14994 h 156650"/>
                  <a:gd name="connsiteX10" fmla="*/ 19877 w 128108"/>
                  <a:gd name="connsiteY10" fmla="*/ 69012 h 156650"/>
                  <a:gd name="connsiteX11" fmla="*/ 108802 w 128108"/>
                  <a:gd name="connsiteY11" fmla="*/ 69012 h 156650"/>
                  <a:gd name="connsiteX12" fmla="*/ 65623 w 128108"/>
                  <a:gd name="connsiteY12" fmla="*/ 14994 h 156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8108" h="156650">
                    <a:moveTo>
                      <a:pt x="19877" y="84006"/>
                    </a:moveTo>
                    <a:cubicBezTo>
                      <a:pt x="21399" y="122377"/>
                      <a:pt x="44700" y="141004"/>
                      <a:pt x="70759" y="141004"/>
                    </a:cubicBezTo>
                    <a:cubicBezTo>
                      <a:pt x="88829" y="141004"/>
                      <a:pt x="103285" y="133833"/>
                      <a:pt x="113937" y="125730"/>
                    </a:cubicBezTo>
                    <a:lnTo>
                      <a:pt x="123163" y="138303"/>
                    </a:lnTo>
                    <a:cubicBezTo>
                      <a:pt x="109087" y="149106"/>
                      <a:pt x="92824" y="156650"/>
                      <a:pt x="70759" y="156650"/>
                    </a:cubicBezTo>
                    <a:cubicBezTo>
                      <a:pt x="30910" y="156650"/>
                      <a:pt x="0" y="129642"/>
                      <a:pt x="0" y="79815"/>
                    </a:cubicBezTo>
                    <a:cubicBezTo>
                      <a:pt x="0" y="26077"/>
                      <a:pt x="31575" y="0"/>
                      <a:pt x="65623" y="0"/>
                    </a:cubicBezTo>
                    <a:cubicBezTo>
                      <a:pt x="113747" y="0"/>
                      <a:pt x="128108" y="36881"/>
                      <a:pt x="128108" y="84006"/>
                    </a:cubicBezTo>
                    <a:lnTo>
                      <a:pt x="19877" y="84006"/>
                    </a:lnTo>
                    <a:close/>
                    <a:moveTo>
                      <a:pt x="65528" y="14994"/>
                    </a:moveTo>
                    <a:cubicBezTo>
                      <a:pt x="40991" y="14994"/>
                      <a:pt x="22350" y="32969"/>
                      <a:pt x="19877" y="69012"/>
                    </a:cubicBezTo>
                    <a:lnTo>
                      <a:pt x="108802" y="69012"/>
                    </a:lnTo>
                    <a:cubicBezTo>
                      <a:pt x="108231" y="32690"/>
                      <a:pt x="92824" y="14994"/>
                      <a:pt x="65623" y="14994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87" name="Freeform 86">
                <a:extLst>
                  <a:ext uri="{FF2B5EF4-FFF2-40B4-BE49-F238E27FC236}">
                    <a16:creationId xmlns:a16="http://schemas.microsoft.com/office/drawing/2014/main" id="{2D378252-7726-F1B0-6B76-C912B0549B34}"/>
                  </a:ext>
                </a:extLst>
              </p:cNvPr>
              <p:cNvSpPr/>
              <p:nvPr/>
            </p:nvSpPr>
            <p:spPr>
              <a:xfrm>
                <a:off x="5314796" y="3351978"/>
                <a:ext cx="81506" cy="153390"/>
              </a:xfrm>
              <a:custGeom>
                <a:avLst/>
                <a:gdLst>
                  <a:gd name="connsiteX0" fmla="*/ 76370 w 81506"/>
                  <a:gd name="connsiteY0" fmla="*/ 21700 h 153390"/>
                  <a:gd name="connsiteX1" fmla="*/ 59822 w 81506"/>
                  <a:gd name="connsiteY1" fmla="*/ 17509 h 153390"/>
                  <a:gd name="connsiteX2" fmla="*/ 19687 w 81506"/>
                  <a:gd name="connsiteY2" fmla="*/ 46287 h 153390"/>
                  <a:gd name="connsiteX3" fmla="*/ 19687 w 81506"/>
                  <a:gd name="connsiteY3" fmla="*/ 153391 h 153390"/>
                  <a:gd name="connsiteX4" fmla="*/ 951 w 81506"/>
                  <a:gd name="connsiteY4" fmla="*/ 153391 h 153390"/>
                  <a:gd name="connsiteX5" fmla="*/ 951 w 81506"/>
                  <a:gd name="connsiteY5" fmla="*/ 30641 h 153390"/>
                  <a:gd name="connsiteX6" fmla="*/ 0 w 81506"/>
                  <a:gd name="connsiteY6" fmla="*/ 3353 h 153390"/>
                  <a:gd name="connsiteX7" fmla="*/ 15027 w 81506"/>
                  <a:gd name="connsiteY7" fmla="*/ 3353 h 153390"/>
                  <a:gd name="connsiteX8" fmla="*/ 16834 w 81506"/>
                  <a:gd name="connsiteY8" fmla="*/ 28219 h 153390"/>
                  <a:gd name="connsiteX9" fmla="*/ 63721 w 81506"/>
                  <a:gd name="connsiteY9" fmla="*/ 0 h 153390"/>
                  <a:gd name="connsiteX10" fmla="*/ 81506 w 81506"/>
                  <a:gd name="connsiteY10" fmla="*/ 2701 h 153390"/>
                  <a:gd name="connsiteX11" fmla="*/ 76275 w 81506"/>
                  <a:gd name="connsiteY11" fmla="*/ 21607 h 153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1506" h="153390">
                    <a:moveTo>
                      <a:pt x="76370" y="21700"/>
                    </a:moveTo>
                    <a:cubicBezTo>
                      <a:pt x="71425" y="18999"/>
                      <a:pt x="66289" y="17509"/>
                      <a:pt x="59822" y="17509"/>
                    </a:cubicBezTo>
                    <a:cubicBezTo>
                      <a:pt x="41086" y="17509"/>
                      <a:pt x="29768" y="28871"/>
                      <a:pt x="19687" y="46287"/>
                    </a:cubicBezTo>
                    <a:lnTo>
                      <a:pt x="19687" y="153391"/>
                    </a:lnTo>
                    <a:lnTo>
                      <a:pt x="951" y="153391"/>
                    </a:lnTo>
                    <a:lnTo>
                      <a:pt x="951" y="30641"/>
                    </a:lnTo>
                    <a:cubicBezTo>
                      <a:pt x="951" y="25519"/>
                      <a:pt x="380" y="8475"/>
                      <a:pt x="0" y="3353"/>
                    </a:cubicBezTo>
                    <a:lnTo>
                      <a:pt x="15027" y="3353"/>
                    </a:lnTo>
                    <a:lnTo>
                      <a:pt x="16834" y="28219"/>
                    </a:lnTo>
                    <a:cubicBezTo>
                      <a:pt x="26059" y="11083"/>
                      <a:pt x="41371" y="0"/>
                      <a:pt x="63721" y="0"/>
                    </a:cubicBezTo>
                    <a:cubicBezTo>
                      <a:pt x="70189" y="0"/>
                      <a:pt x="76275" y="931"/>
                      <a:pt x="81506" y="2701"/>
                    </a:cubicBezTo>
                    <a:lnTo>
                      <a:pt x="76275" y="21607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88" name="Freeform 87">
                <a:extLst>
                  <a:ext uri="{FF2B5EF4-FFF2-40B4-BE49-F238E27FC236}">
                    <a16:creationId xmlns:a16="http://schemas.microsoft.com/office/drawing/2014/main" id="{0A4020FB-5ED2-5B2C-5CB2-35EF3DC426C8}"/>
                  </a:ext>
                </a:extLst>
              </p:cNvPr>
              <p:cNvSpPr/>
              <p:nvPr/>
            </p:nvSpPr>
            <p:spPr>
              <a:xfrm>
                <a:off x="5510715" y="3289300"/>
                <a:ext cx="123923" cy="219422"/>
              </a:xfrm>
              <a:custGeom>
                <a:avLst/>
                <a:gdLst>
                  <a:gd name="connsiteX0" fmla="*/ 63436 w 123923"/>
                  <a:gd name="connsiteY0" fmla="*/ 219422 h 219422"/>
                  <a:gd name="connsiteX1" fmla="*/ 17119 w 123923"/>
                  <a:gd name="connsiteY1" fmla="*/ 199026 h 219422"/>
                  <a:gd name="connsiteX2" fmla="*/ 15597 w 123923"/>
                  <a:gd name="connsiteY2" fmla="*/ 216162 h 219422"/>
                  <a:gd name="connsiteX3" fmla="*/ 0 w 123923"/>
                  <a:gd name="connsiteY3" fmla="*/ 216162 h 219422"/>
                  <a:gd name="connsiteX4" fmla="*/ 951 w 123923"/>
                  <a:gd name="connsiteY4" fmla="*/ 187943 h 219422"/>
                  <a:gd name="connsiteX5" fmla="*/ 951 w 123923"/>
                  <a:gd name="connsiteY5" fmla="*/ 0 h 219422"/>
                  <a:gd name="connsiteX6" fmla="*/ 19687 w 123923"/>
                  <a:gd name="connsiteY6" fmla="*/ 0 h 219422"/>
                  <a:gd name="connsiteX7" fmla="*/ 19687 w 123923"/>
                  <a:gd name="connsiteY7" fmla="*/ 86707 h 219422"/>
                  <a:gd name="connsiteX8" fmla="*/ 65053 w 123923"/>
                  <a:gd name="connsiteY8" fmla="*/ 62679 h 219422"/>
                  <a:gd name="connsiteX9" fmla="*/ 123924 w 123923"/>
                  <a:gd name="connsiteY9" fmla="*/ 140445 h 219422"/>
                  <a:gd name="connsiteX10" fmla="*/ 63531 w 123923"/>
                  <a:gd name="connsiteY10" fmla="*/ 219422 h 219422"/>
                  <a:gd name="connsiteX11" fmla="*/ 60963 w 123923"/>
                  <a:gd name="connsiteY11" fmla="*/ 78046 h 219422"/>
                  <a:gd name="connsiteX12" fmla="*/ 19592 w 123923"/>
                  <a:gd name="connsiteY12" fmla="*/ 105334 h 219422"/>
                  <a:gd name="connsiteX13" fmla="*/ 19592 w 123923"/>
                  <a:gd name="connsiteY13" fmla="*/ 186080 h 219422"/>
                  <a:gd name="connsiteX14" fmla="*/ 58776 w 123923"/>
                  <a:gd name="connsiteY14" fmla="*/ 204055 h 219422"/>
                  <a:gd name="connsiteX15" fmla="*/ 104141 w 123923"/>
                  <a:gd name="connsiteY15" fmla="*/ 141004 h 219422"/>
                  <a:gd name="connsiteX16" fmla="*/ 60963 w 123923"/>
                  <a:gd name="connsiteY16" fmla="*/ 77953 h 219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3923" h="219422">
                    <a:moveTo>
                      <a:pt x="63436" y="219422"/>
                    </a:moveTo>
                    <a:cubicBezTo>
                      <a:pt x="41086" y="219422"/>
                      <a:pt x="27010" y="211040"/>
                      <a:pt x="17119" y="199026"/>
                    </a:cubicBezTo>
                    <a:lnTo>
                      <a:pt x="15597" y="216162"/>
                    </a:lnTo>
                    <a:lnTo>
                      <a:pt x="0" y="216162"/>
                    </a:lnTo>
                    <a:cubicBezTo>
                      <a:pt x="285" y="209550"/>
                      <a:pt x="951" y="195114"/>
                      <a:pt x="951" y="187943"/>
                    </a:cubicBezTo>
                    <a:lnTo>
                      <a:pt x="951" y="0"/>
                    </a:lnTo>
                    <a:lnTo>
                      <a:pt x="19687" y="0"/>
                    </a:lnTo>
                    <a:lnTo>
                      <a:pt x="19687" y="86707"/>
                    </a:lnTo>
                    <a:cubicBezTo>
                      <a:pt x="27961" y="75904"/>
                      <a:pt x="40801" y="62679"/>
                      <a:pt x="65053" y="62679"/>
                    </a:cubicBezTo>
                    <a:cubicBezTo>
                      <a:pt x="100908" y="62679"/>
                      <a:pt x="123924" y="92668"/>
                      <a:pt x="123924" y="140445"/>
                    </a:cubicBezTo>
                    <a:cubicBezTo>
                      <a:pt x="123924" y="184311"/>
                      <a:pt x="103381" y="219422"/>
                      <a:pt x="63531" y="219422"/>
                    </a:cubicBezTo>
                    <a:close/>
                    <a:moveTo>
                      <a:pt x="60963" y="78046"/>
                    </a:moveTo>
                    <a:cubicBezTo>
                      <a:pt x="39849" y="78046"/>
                      <a:pt x="26059" y="95462"/>
                      <a:pt x="19592" y="105334"/>
                    </a:cubicBezTo>
                    <a:lnTo>
                      <a:pt x="19592" y="186080"/>
                    </a:lnTo>
                    <a:cubicBezTo>
                      <a:pt x="29673" y="196325"/>
                      <a:pt x="39849" y="204055"/>
                      <a:pt x="58776" y="204055"/>
                    </a:cubicBezTo>
                    <a:cubicBezTo>
                      <a:pt x="85405" y="204055"/>
                      <a:pt x="104141" y="180679"/>
                      <a:pt x="104141" y="141004"/>
                    </a:cubicBezTo>
                    <a:cubicBezTo>
                      <a:pt x="104141" y="93878"/>
                      <a:pt x="82647" y="77953"/>
                      <a:pt x="60963" y="77953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89" name="Freeform 88">
                <a:extLst>
                  <a:ext uri="{FF2B5EF4-FFF2-40B4-BE49-F238E27FC236}">
                    <a16:creationId xmlns:a16="http://schemas.microsoft.com/office/drawing/2014/main" id="{419ED7F4-73A5-DB35-9570-11E0C3BC79A7}"/>
                  </a:ext>
                </a:extLst>
              </p:cNvPr>
              <p:cNvSpPr/>
              <p:nvPr/>
            </p:nvSpPr>
            <p:spPr>
              <a:xfrm>
                <a:off x="5668021" y="3352071"/>
                <a:ext cx="128108" cy="156650"/>
              </a:xfrm>
              <a:custGeom>
                <a:avLst/>
                <a:gdLst>
                  <a:gd name="connsiteX0" fmla="*/ 19877 w 128108"/>
                  <a:gd name="connsiteY0" fmla="*/ 84006 h 156650"/>
                  <a:gd name="connsiteX1" fmla="*/ 70759 w 128108"/>
                  <a:gd name="connsiteY1" fmla="*/ 141004 h 156650"/>
                  <a:gd name="connsiteX2" fmla="*/ 113937 w 128108"/>
                  <a:gd name="connsiteY2" fmla="*/ 125730 h 156650"/>
                  <a:gd name="connsiteX3" fmla="*/ 123163 w 128108"/>
                  <a:gd name="connsiteY3" fmla="*/ 138303 h 156650"/>
                  <a:gd name="connsiteX4" fmla="*/ 70759 w 128108"/>
                  <a:gd name="connsiteY4" fmla="*/ 156650 h 156650"/>
                  <a:gd name="connsiteX5" fmla="*/ 0 w 128108"/>
                  <a:gd name="connsiteY5" fmla="*/ 79815 h 156650"/>
                  <a:gd name="connsiteX6" fmla="*/ 65623 w 128108"/>
                  <a:gd name="connsiteY6" fmla="*/ 0 h 156650"/>
                  <a:gd name="connsiteX7" fmla="*/ 128108 w 128108"/>
                  <a:gd name="connsiteY7" fmla="*/ 84006 h 156650"/>
                  <a:gd name="connsiteX8" fmla="*/ 19877 w 128108"/>
                  <a:gd name="connsiteY8" fmla="*/ 84006 h 156650"/>
                  <a:gd name="connsiteX9" fmla="*/ 65528 w 128108"/>
                  <a:gd name="connsiteY9" fmla="*/ 14994 h 156650"/>
                  <a:gd name="connsiteX10" fmla="*/ 19877 w 128108"/>
                  <a:gd name="connsiteY10" fmla="*/ 69012 h 156650"/>
                  <a:gd name="connsiteX11" fmla="*/ 108802 w 128108"/>
                  <a:gd name="connsiteY11" fmla="*/ 69012 h 156650"/>
                  <a:gd name="connsiteX12" fmla="*/ 65623 w 128108"/>
                  <a:gd name="connsiteY12" fmla="*/ 14994 h 156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8108" h="156650">
                    <a:moveTo>
                      <a:pt x="19877" y="84006"/>
                    </a:moveTo>
                    <a:cubicBezTo>
                      <a:pt x="21399" y="122377"/>
                      <a:pt x="44700" y="141004"/>
                      <a:pt x="70759" y="141004"/>
                    </a:cubicBezTo>
                    <a:cubicBezTo>
                      <a:pt x="88829" y="141004"/>
                      <a:pt x="103285" y="133833"/>
                      <a:pt x="113937" y="125730"/>
                    </a:cubicBezTo>
                    <a:lnTo>
                      <a:pt x="123163" y="138303"/>
                    </a:lnTo>
                    <a:cubicBezTo>
                      <a:pt x="109087" y="149106"/>
                      <a:pt x="92824" y="156650"/>
                      <a:pt x="70759" y="156650"/>
                    </a:cubicBezTo>
                    <a:cubicBezTo>
                      <a:pt x="30910" y="156650"/>
                      <a:pt x="0" y="129642"/>
                      <a:pt x="0" y="79815"/>
                    </a:cubicBezTo>
                    <a:cubicBezTo>
                      <a:pt x="0" y="26077"/>
                      <a:pt x="31575" y="0"/>
                      <a:pt x="65623" y="0"/>
                    </a:cubicBezTo>
                    <a:cubicBezTo>
                      <a:pt x="113747" y="0"/>
                      <a:pt x="128108" y="36881"/>
                      <a:pt x="128108" y="84006"/>
                    </a:cubicBezTo>
                    <a:lnTo>
                      <a:pt x="19877" y="84006"/>
                    </a:lnTo>
                    <a:close/>
                    <a:moveTo>
                      <a:pt x="65528" y="14994"/>
                    </a:moveTo>
                    <a:cubicBezTo>
                      <a:pt x="40991" y="14994"/>
                      <a:pt x="22350" y="32969"/>
                      <a:pt x="19877" y="69012"/>
                    </a:cubicBezTo>
                    <a:lnTo>
                      <a:pt x="108802" y="69012"/>
                    </a:lnTo>
                    <a:cubicBezTo>
                      <a:pt x="108231" y="32690"/>
                      <a:pt x="92824" y="14994"/>
                      <a:pt x="65623" y="14994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90" name="Freeform 89">
                <a:extLst>
                  <a:ext uri="{FF2B5EF4-FFF2-40B4-BE49-F238E27FC236}">
                    <a16:creationId xmlns:a16="http://schemas.microsoft.com/office/drawing/2014/main" id="{ED4AF1ED-DD25-4035-7FC9-94EC140C73C8}"/>
                  </a:ext>
                </a:extLst>
              </p:cNvPr>
              <p:cNvSpPr/>
              <p:nvPr/>
            </p:nvSpPr>
            <p:spPr>
              <a:xfrm>
                <a:off x="5836835" y="3289300"/>
                <a:ext cx="113461" cy="216162"/>
              </a:xfrm>
              <a:custGeom>
                <a:avLst/>
                <a:gdLst>
                  <a:gd name="connsiteX0" fmla="*/ 94726 w 113461"/>
                  <a:gd name="connsiteY0" fmla="*/ 216069 h 216162"/>
                  <a:gd name="connsiteX1" fmla="*/ 94726 w 113461"/>
                  <a:gd name="connsiteY1" fmla="*/ 120701 h 216162"/>
                  <a:gd name="connsiteX2" fmla="*/ 58586 w 113461"/>
                  <a:gd name="connsiteY2" fmla="*/ 78418 h 216162"/>
                  <a:gd name="connsiteX3" fmla="*/ 18736 w 113461"/>
                  <a:gd name="connsiteY3" fmla="*/ 102726 h 216162"/>
                  <a:gd name="connsiteX4" fmla="*/ 18736 w 113461"/>
                  <a:gd name="connsiteY4" fmla="*/ 216162 h 216162"/>
                  <a:gd name="connsiteX5" fmla="*/ 0 w 113461"/>
                  <a:gd name="connsiteY5" fmla="*/ 216162 h 216162"/>
                  <a:gd name="connsiteX6" fmla="*/ 0 w 113461"/>
                  <a:gd name="connsiteY6" fmla="*/ 0 h 216162"/>
                  <a:gd name="connsiteX7" fmla="*/ 18736 w 113461"/>
                  <a:gd name="connsiteY7" fmla="*/ 0 h 216162"/>
                  <a:gd name="connsiteX8" fmla="*/ 18736 w 113461"/>
                  <a:gd name="connsiteY8" fmla="*/ 84658 h 216162"/>
                  <a:gd name="connsiteX9" fmla="*/ 62580 w 113461"/>
                  <a:gd name="connsiteY9" fmla="*/ 62772 h 216162"/>
                  <a:gd name="connsiteX10" fmla="*/ 113462 w 113461"/>
                  <a:gd name="connsiteY10" fmla="*/ 122191 h 216162"/>
                  <a:gd name="connsiteX11" fmla="*/ 113462 w 113461"/>
                  <a:gd name="connsiteY11" fmla="*/ 216162 h 216162"/>
                  <a:gd name="connsiteX12" fmla="*/ 94726 w 113461"/>
                  <a:gd name="connsiteY12" fmla="*/ 216162 h 216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3461" h="216162">
                    <a:moveTo>
                      <a:pt x="94726" y="216069"/>
                    </a:moveTo>
                    <a:lnTo>
                      <a:pt x="94726" y="120701"/>
                    </a:lnTo>
                    <a:cubicBezTo>
                      <a:pt x="94726" y="93133"/>
                      <a:pt x="83694" y="78418"/>
                      <a:pt x="58586" y="78418"/>
                    </a:cubicBezTo>
                    <a:cubicBezTo>
                      <a:pt x="39850" y="78418"/>
                      <a:pt x="26725" y="90991"/>
                      <a:pt x="18736" y="102726"/>
                    </a:cubicBezTo>
                    <a:lnTo>
                      <a:pt x="18736" y="216162"/>
                    </a:lnTo>
                    <a:lnTo>
                      <a:pt x="0" y="216162"/>
                    </a:lnTo>
                    <a:lnTo>
                      <a:pt x="0" y="0"/>
                    </a:lnTo>
                    <a:lnTo>
                      <a:pt x="18736" y="0"/>
                    </a:lnTo>
                    <a:lnTo>
                      <a:pt x="18736" y="84658"/>
                    </a:lnTo>
                    <a:cubicBezTo>
                      <a:pt x="28532" y="71713"/>
                      <a:pt x="43844" y="62772"/>
                      <a:pt x="62580" y="62772"/>
                    </a:cubicBezTo>
                    <a:cubicBezTo>
                      <a:pt x="101193" y="62772"/>
                      <a:pt x="113462" y="86800"/>
                      <a:pt x="113462" y="122191"/>
                    </a:cubicBezTo>
                    <a:lnTo>
                      <a:pt x="113462" y="216162"/>
                    </a:lnTo>
                    <a:lnTo>
                      <a:pt x="94726" y="21616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91" name="Freeform 90">
                <a:extLst>
                  <a:ext uri="{FF2B5EF4-FFF2-40B4-BE49-F238E27FC236}">
                    <a16:creationId xmlns:a16="http://schemas.microsoft.com/office/drawing/2014/main" id="{CF8CFB65-F28D-745D-91BE-6A5722C391D9}"/>
                  </a:ext>
                </a:extLst>
              </p:cNvPr>
              <p:cNvSpPr/>
              <p:nvPr/>
            </p:nvSpPr>
            <p:spPr>
              <a:xfrm>
                <a:off x="5999371" y="3289300"/>
                <a:ext cx="21779" cy="216069"/>
              </a:xfrm>
              <a:custGeom>
                <a:avLst/>
                <a:gdLst>
                  <a:gd name="connsiteX0" fmla="*/ 0 w 21779"/>
                  <a:gd name="connsiteY0" fmla="*/ 23097 h 216069"/>
                  <a:gd name="connsiteX1" fmla="*/ 0 w 21779"/>
                  <a:gd name="connsiteY1" fmla="*/ 0 h 216069"/>
                  <a:gd name="connsiteX2" fmla="*/ 21779 w 21779"/>
                  <a:gd name="connsiteY2" fmla="*/ 0 h 216069"/>
                  <a:gd name="connsiteX3" fmla="*/ 21779 w 21779"/>
                  <a:gd name="connsiteY3" fmla="*/ 23097 h 216069"/>
                  <a:gd name="connsiteX4" fmla="*/ 0 w 21779"/>
                  <a:gd name="connsiteY4" fmla="*/ 23097 h 216069"/>
                  <a:gd name="connsiteX5" fmla="*/ 1522 w 21779"/>
                  <a:gd name="connsiteY5" fmla="*/ 216069 h 216069"/>
                  <a:gd name="connsiteX6" fmla="*/ 1522 w 21779"/>
                  <a:gd name="connsiteY6" fmla="*/ 66032 h 216069"/>
                  <a:gd name="connsiteX7" fmla="*/ 20258 w 21779"/>
                  <a:gd name="connsiteY7" fmla="*/ 66032 h 216069"/>
                  <a:gd name="connsiteX8" fmla="*/ 20258 w 21779"/>
                  <a:gd name="connsiteY8" fmla="*/ 216069 h 216069"/>
                  <a:gd name="connsiteX9" fmla="*/ 1522 w 21779"/>
                  <a:gd name="connsiteY9" fmla="*/ 216069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1779" h="216069">
                    <a:moveTo>
                      <a:pt x="0" y="23097"/>
                    </a:moveTo>
                    <a:lnTo>
                      <a:pt x="0" y="0"/>
                    </a:lnTo>
                    <a:lnTo>
                      <a:pt x="21779" y="0"/>
                    </a:lnTo>
                    <a:lnTo>
                      <a:pt x="21779" y="23097"/>
                    </a:lnTo>
                    <a:lnTo>
                      <a:pt x="0" y="23097"/>
                    </a:lnTo>
                    <a:close/>
                    <a:moveTo>
                      <a:pt x="1522" y="216069"/>
                    </a:moveTo>
                    <a:lnTo>
                      <a:pt x="1522" y="66032"/>
                    </a:lnTo>
                    <a:lnTo>
                      <a:pt x="20258" y="66032"/>
                    </a:lnTo>
                    <a:lnTo>
                      <a:pt x="20258" y="216069"/>
                    </a:lnTo>
                    <a:lnTo>
                      <a:pt x="1522" y="21606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92" name="Freeform 91">
                <a:extLst>
                  <a:ext uri="{FF2B5EF4-FFF2-40B4-BE49-F238E27FC236}">
                    <a16:creationId xmlns:a16="http://schemas.microsoft.com/office/drawing/2014/main" id="{A04DEB91-79C6-B2A0-44A9-0449FECE5BDF}"/>
                  </a:ext>
                </a:extLst>
              </p:cNvPr>
              <p:cNvSpPr/>
              <p:nvPr/>
            </p:nvSpPr>
            <p:spPr>
              <a:xfrm>
                <a:off x="6069179" y="3351978"/>
                <a:ext cx="114222" cy="153390"/>
              </a:xfrm>
              <a:custGeom>
                <a:avLst/>
                <a:gdLst>
                  <a:gd name="connsiteX0" fmla="*/ 95677 w 114222"/>
                  <a:gd name="connsiteY0" fmla="*/ 153391 h 153390"/>
                  <a:gd name="connsiteX1" fmla="*/ 95677 w 114222"/>
                  <a:gd name="connsiteY1" fmla="*/ 58301 h 153390"/>
                  <a:gd name="connsiteX2" fmla="*/ 59537 w 114222"/>
                  <a:gd name="connsiteY2" fmla="*/ 15646 h 153390"/>
                  <a:gd name="connsiteX3" fmla="*/ 19687 w 114222"/>
                  <a:gd name="connsiteY3" fmla="*/ 39954 h 153390"/>
                  <a:gd name="connsiteX4" fmla="*/ 19687 w 114222"/>
                  <a:gd name="connsiteY4" fmla="*/ 153391 h 153390"/>
                  <a:gd name="connsiteX5" fmla="*/ 951 w 114222"/>
                  <a:gd name="connsiteY5" fmla="*/ 153391 h 153390"/>
                  <a:gd name="connsiteX6" fmla="*/ 951 w 114222"/>
                  <a:gd name="connsiteY6" fmla="*/ 30920 h 153390"/>
                  <a:gd name="connsiteX7" fmla="*/ 0 w 114222"/>
                  <a:gd name="connsiteY7" fmla="*/ 3353 h 153390"/>
                  <a:gd name="connsiteX8" fmla="*/ 15598 w 114222"/>
                  <a:gd name="connsiteY8" fmla="*/ 3353 h 153390"/>
                  <a:gd name="connsiteX9" fmla="*/ 17119 w 114222"/>
                  <a:gd name="connsiteY9" fmla="*/ 24028 h 153390"/>
                  <a:gd name="connsiteX10" fmla="*/ 63056 w 114222"/>
                  <a:gd name="connsiteY10" fmla="*/ 0 h 153390"/>
                  <a:gd name="connsiteX11" fmla="*/ 114223 w 114222"/>
                  <a:gd name="connsiteY11" fmla="*/ 59419 h 153390"/>
                  <a:gd name="connsiteX12" fmla="*/ 114223 w 114222"/>
                  <a:gd name="connsiteY12" fmla="*/ 153391 h 153390"/>
                  <a:gd name="connsiteX13" fmla="*/ 95487 w 114222"/>
                  <a:gd name="connsiteY13" fmla="*/ 153391 h 153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14222" h="153390">
                    <a:moveTo>
                      <a:pt x="95677" y="153391"/>
                    </a:moveTo>
                    <a:lnTo>
                      <a:pt x="95677" y="58301"/>
                    </a:lnTo>
                    <a:cubicBezTo>
                      <a:pt x="95677" y="31013"/>
                      <a:pt x="84359" y="15646"/>
                      <a:pt x="59537" y="15646"/>
                    </a:cubicBezTo>
                    <a:cubicBezTo>
                      <a:pt x="39279" y="15646"/>
                      <a:pt x="27010" y="29151"/>
                      <a:pt x="19687" y="39954"/>
                    </a:cubicBezTo>
                    <a:lnTo>
                      <a:pt x="19687" y="153391"/>
                    </a:lnTo>
                    <a:lnTo>
                      <a:pt x="951" y="153391"/>
                    </a:lnTo>
                    <a:lnTo>
                      <a:pt x="951" y="30920"/>
                    </a:lnTo>
                    <a:cubicBezTo>
                      <a:pt x="951" y="25798"/>
                      <a:pt x="381" y="8382"/>
                      <a:pt x="0" y="3353"/>
                    </a:cubicBezTo>
                    <a:lnTo>
                      <a:pt x="15598" y="3353"/>
                    </a:lnTo>
                    <a:lnTo>
                      <a:pt x="17119" y="24028"/>
                    </a:lnTo>
                    <a:cubicBezTo>
                      <a:pt x="26344" y="10803"/>
                      <a:pt x="42513" y="0"/>
                      <a:pt x="63056" y="0"/>
                    </a:cubicBezTo>
                    <a:cubicBezTo>
                      <a:pt x="100432" y="0"/>
                      <a:pt x="114223" y="23097"/>
                      <a:pt x="114223" y="59419"/>
                    </a:cubicBezTo>
                    <a:lnTo>
                      <a:pt x="114223" y="153391"/>
                    </a:lnTo>
                    <a:lnTo>
                      <a:pt x="95487" y="153391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93" name="Freeform 92">
                <a:extLst>
                  <a:ext uri="{FF2B5EF4-FFF2-40B4-BE49-F238E27FC236}">
                    <a16:creationId xmlns:a16="http://schemas.microsoft.com/office/drawing/2014/main" id="{0CE1A7FA-59C0-F663-263F-F721377B1002}"/>
                  </a:ext>
                </a:extLst>
              </p:cNvPr>
              <p:cNvSpPr/>
              <p:nvPr/>
            </p:nvSpPr>
            <p:spPr>
              <a:xfrm>
                <a:off x="6224013" y="3289300"/>
                <a:ext cx="125730" cy="219328"/>
              </a:xfrm>
              <a:custGeom>
                <a:avLst/>
                <a:gdLst>
                  <a:gd name="connsiteX0" fmla="*/ 109753 w 125730"/>
                  <a:gd name="connsiteY0" fmla="*/ 216069 h 219328"/>
                  <a:gd name="connsiteX1" fmla="*/ 108231 w 125730"/>
                  <a:gd name="connsiteY1" fmla="*/ 192320 h 219328"/>
                  <a:gd name="connsiteX2" fmla="*/ 60392 w 125730"/>
                  <a:gd name="connsiteY2" fmla="*/ 219329 h 219328"/>
                  <a:gd name="connsiteX3" fmla="*/ 0 w 125730"/>
                  <a:gd name="connsiteY3" fmla="*/ 140352 h 219328"/>
                  <a:gd name="connsiteX4" fmla="*/ 63151 w 125730"/>
                  <a:gd name="connsiteY4" fmla="*/ 62586 h 219328"/>
                  <a:gd name="connsiteX5" fmla="*/ 106044 w 125730"/>
                  <a:gd name="connsiteY5" fmla="*/ 79350 h 219328"/>
                  <a:gd name="connsiteX6" fmla="*/ 106044 w 125730"/>
                  <a:gd name="connsiteY6" fmla="*/ 0 h 219328"/>
                  <a:gd name="connsiteX7" fmla="*/ 124779 w 125730"/>
                  <a:gd name="connsiteY7" fmla="*/ 0 h 219328"/>
                  <a:gd name="connsiteX8" fmla="*/ 124779 w 125730"/>
                  <a:gd name="connsiteY8" fmla="*/ 187850 h 219328"/>
                  <a:gd name="connsiteX9" fmla="*/ 125730 w 125730"/>
                  <a:gd name="connsiteY9" fmla="*/ 216069 h 219328"/>
                  <a:gd name="connsiteX10" fmla="*/ 109753 w 125730"/>
                  <a:gd name="connsiteY10" fmla="*/ 216069 h 219328"/>
                  <a:gd name="connsiteX11" fmla="*/ 106044 w 125730"/>
                  <a:gd name="connsiteY11" fmla="*/ 95369 h 219328"/>
                  <a:gd name="connsiteX12" fmla="*/ 67145 w 125730"/>
                  <a:gd name="connsiteY12" fmla="*/ 77953 h 219328"/>
                  <a:gd name="connsiteX13" fmla="*/ 19592 w 125730"/>
                  <a:gd name="connsiteY13" fmla="*/ 141004 h 219328"/>
                  <a:gd name="connsiteX14" fmla="*/ 64958 w 125730"/>
                  <a:gd name="connsiteY14" fmla="*/ 204055 h 219328"/>
                  <a:gd name="connsiteX15" fmla="*/ 106044 w 125730"/>
                  <a:gd name="connsiteY15" fmla="*/ 177046 h 219328"/>
                  <a:gd name="connsiteX16" fmla="*/ 106044 w 125730"/>
                  <a:gd name="connsiteY16" fmla="*/ 95462 h 21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5730" h="219328">
                    <a:moveTo>
                      <a:pt x="109753" y="216069"/>
                    </a:moveTo>
                    <a:lnTo>
                      <a:pt x="108231" y="192320"/>
                    </a:lnTo>
                    <a:cubicBezTo>
                      <a:pt x="99386" y="204893"/>
                      <a:pt x="84645" y="219329"/>
                      <a:pt x="60392" y="219329"/>
                    </a:cubicBezTo>
                    <a:cubicBezTo>
                      <a:pt x="19592" y="219329"/>
                      <a:pt x="0" y="183938"/>
                      <a:pt x="0" y="140352"/>
                    </a:cubicBezTo>
                    <a:cubicBezTo>
                      <a:pt x="0" y="91736"/>
                      <a:pt x="28151" y="62586"/>
                      <a:pt x="63151" y="62586"/>
                    </a:cubicBezTo>
                    <a:cubicBezTo>
                      <a:pt x="82172" y="62586"/>
                      <a:pt x="97199" y="70409"/>
                      <a:pt x="106044" y="79350"/>
                    </a:cubicBezTo>
                    <a:lnTo>
                      <a:pt x="106044" y="0"/>
                    </a:lnTo>
                    <a:lnTo>
                      <a:pt x="124779" y="0"/>
                    </a:lnTo>
                    <a:lnTo>
                      <a:pt x="124779" y="187850"/>
                    </a:lnTo>
                    <a:cubicBezTo>
                      <a:pt x="124779" y="195021"/>
                      <a:pt x="125350" y="209457"/>
                      <a:pt x="125730" y="216069"/>
                    </a:cubicBezTo>
                    <a:lnTo>
                      <a:pt x="109753" y="216069"/>
                    </a:lnTo>
                    <a:close/>
                    <a:moveTo>
                      <a:pt x="106044" y="95369"/>
                    </a:moveTo>
                    <a:cubicBezTo>
                      <a:pt x="96533" y="86335"/>
                      <a:pt x="86737" y="77953"/>
                      <a:pt x="67145" y="77953"/>
                    </a:cubicBezTo>
                    <a:cubicBezTo>
                      <a:pt x="47553" y="77953"/>
                      <a:pt x="19592" y="93878"/>
                      <a:pt x="19592" y="141004"/>
                    </a:cubicBezTo>
                    <a:cubicBezTo>
                      <a:pt x="19592" y="178257"/>
                      <a:pt x="36140" y="204055"/>
                      <a:pt x="64958" y="204055"/>
                    </a:cubicBezTo>
                    <a:cubicBezTo>
                      <a:pt x="84264" y="204055"/>
                      <a:pt x="97484" y="190271"/>
                      <a:pt x="106044" y="177046"/>
                    </a:cubicBezTo>
                    <a:lnTo>
                      <a:pt x="106044" y="9546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</p:grpSp>
        <p:grpSp>
          <p:nvGrpSpPr>
            <p:cNvPr id="68" name="Graphic 17">
              <a:extLst>
                <a:ext uri="{FF2B5EF4-FFF2-40B4-BE49-F238E27FC236}">
                  <a16:creationId xmlns:a16="http://schemas.microsoft.com/office/drawing/2014/main" id="{5DB3F70E-BCC7-E204-DBD8-28FA7BA86E6C}"/>
                </a:ext>
              </a:extLst>
            </p:cNvPr>
            <p:cNvGrpSpPr/>
            <p:nvPr/>
          </p:nvGrpSpPr>
          <p:grpSpPr>
            <a:xfrm>
              <a:off x="6465963" y="3289300"/>
              <a:ext cx="1730364" cy="282193"/>
              <a:chOff x="6465963" y="3289300"/>
              <a:chExt cx="1730364" cy="282193"/>
            </a:xfrm>
            <a:grpFill/>
          </p:grpSpPr>
          <p:sp>
            <p:nvSpPr>
              <p:cNvPr id="69" name="Freeform 68">
                <a:extLst>
                  <a:ext uri="{FF2B5EF4-FFF2-40B4-BE49-F238E27FC236}">
                    <a16:creationId xmlns:a16="http://schemas.microsoft.com/office/drawing/2014/main" id="{F05EF291-84E8-3E6C-76AD-F10A30545A35}"/>
                  </a:ext>
                </a:extLst>
              </p:cNvPr>
              <p:cNvSpPr/>
              <p:nvPr/>
            </p:nvSpPr>
            <p:spPr>
              <a:xfrm>
                <a:off x="6465963" y="3355424"/>
                <a:ext cx="145512" cy="216069"/>
              </a:xfrm>
              <a:custGeom>
                <a:avLst/>
                <a:gdLst>
                  <a:gd name="connsiteX0" fmla="*/ 93204 w 145512"/>
                  <a:gd name="connsiteY0" fmla="*/ 161121 h 216069"/>
                  <a:gd name="connsiteX1" fmla="*/ 18451 w 145512"/>
                  <a:gd name="connsiteY1" fmla="*/ 216069 h 216069"/>
                  <a:gd name="connsiteX2" fmla="*/ 13220 w 145512"/>
                  <a:gd name="connsiteY2" fmla="*/ 189061 h 216069"/>
                  <a:gd name="connsiteX3" fmla="*/ 58871 w 145512"/>
                  <a:gd name="connsiteY3" fmla="*/ 159072 h 216069"/>
                  <a:gd name="connsiteX4" fmla="*/ 61914 w 145512"/>
                  <a:gd name="connsiteY4" fmla="*/ 149479 h 216069"/>
                  <a:gd name="connsiteX5" fmla="*/ 0 w 145512"/>
                  <a:gd name="connsiteY5" fmla="*/ 0 h 216069"/>
                  <a:gd name="connsiteX6" fmla="*/ 36426 w 145512"/>
                  <a:gd name="connsiteY6" fmla="*/ 0 h 216069"/>
                  <a:gd name="connsiteX7" fmla="*/ 63056 w 145512"/>
                  <a:gd name="connsiteY7" fmla="*/ 68453 h 216069"/>
                  <a:gd name="connsiteX8" fmla="*/ 78368 w 145512"/>
                  <a:gd name="connsiteY8" fmla="*/ 114368 h 216069"/>
                  <a:gd name="connsiteX9" fmla="*/ 111179 w 145512"/>
                  <a:gd name="connsiteY9" fmla="*/ 0 h 216069"/>
                  <a:gd name="connsiteX10" fmla="*/ 145513 w 145512"/>
                  <a:gd name="connsiteY10" fmla="*/ 0 h 216069"/>
                  <a:gd name="connsiteX11" fmla="*/ 93109 w 145512"/>
                  <a:gd name="connsiteY11" fmla="*/ 161214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45512" h="216069">
                    <a:moveTo>
                      <a:pt x="93204" y="161121"/>
                    </a:moveTo>
                    <a:cubicBezTo>
                      <a:pt x="80650" y="199492"/>
                      <a:pt x="52118" y="211878"/>
                      <a:pt x="18451" y="216069"/>
                    </a:cubicBezTo>
                    <a:lnTo>
                      <a:pt x="13220" y="189061"/>
                    </a:lnTo>
                    <a:cubicBezTo>
                      <a:pt x="37472" y="185428"/>
                      <a:pt x="53640" y="175277"/>
                      <a:pt x="58871" y="159072"/>
                    </a:cubicBezTo>
                    <a:lnTo>
                      <a:pt x="61914" y="149479"/>
                    </a:lnTo>
                    <a:lnTo>
                      <a:pt x="0" y="0"/>
                    </a:lnTo>
                    <a:lnTo>
                      <a:pt x="36426" y="0"/>
                    </a:lnTo>
                    <a:lnTo>
                      <a:pt x="63056" y="68453"/>
                    </a:lnTo>
                    <a:cubicBezTo>
                      <a:pt x="70379" y="87638"/>
                      <a:pt x="78368" y="114368"/>
                      <a:pt x="78368" y="114368"/>
                    </a:cubicBezTo>
                    <a:lnTo>
                      <a:pt x="111179" y="0"/>
                    </a:lnTo>
                    <a:lnTo>
                      <a:pt x="145513" y="0"/>
                    </a:lnTo>
                    <a:lnTo>
                      <a:pt x="93109" y="161214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70" name="Freeform 69">
                <a:extLst>
                  <a:ext uri="{FF2B5EF4-FFF2-40B4-BE49-F238E27FC236}">
                    <a16:creationId xmlns:a16="http://schemas.microsoft.com/office/drawing/2014/main" id="{312B3FF7-CA10-CDA6-F71E-DE919C5F1BD0}"/>
                  </a:ext>
                </a:extLst>
              </p:cNvPr>
              <p:cNvSpPr/>
              <p:nvPr/>
            </p:nvSpPr>
            <p:spPr>
              <a:xfrm>
                <a:off x="6629927" y="3351140"/>
                <a:ext cx="147795" cy="158419"/>
              </a:xfrm>
              <a:custGeom>
                <a:avLst/>
                <a:gdLst>
                  <a:gd name="connsiteX0" fmla="*/ 73898 w 147795"/>
                  <a:gd name="connsiteY0" fmla="*/ 158420 h 158419"/>
                  <a:gd name="connsiteX1" fmla="*/ 0 w 147795"/>
                  <a:gd name="connsiteY1" fmla="*/ 78605 h 158419"/>
                  <a:gd name="connsiteX2" fmla="*/ 73898 w 147795"/>
                  <a:gd name="connsiteY2" fmla="*/ 0 h 158419"/>
                  <a:gd name="connsiteX3" fmla="*/ 147795 w 147795"/>
                  <a:gd name="connsiteY3" fmla="*/ 78605 h 158419"/>
                  <a:gd name="connsiteX4" fmla="*/ 73898 w 147795"/>
                  <a:gd name="connsiteY4" fmla="*/ 158420 h 158419"/>
                  <a:gd name="connsiteX5" fmla="*/ 73898 w 147795"/>
                  <a:gd name="connsiteY5" fmla="*/ 26357 h 158419"/>
                  <a:gd name="connsiteX6" fmla="*/ 34714 w 147795"/>
                  <a:gd name="connsiteY6" fmla="*/ 78605 h 158419"/>
                  <a:gd name="connsiteX7" fmla="*/ 73898 w 147795"/>
                  <a:gd name="connsiteY7" fmla="*/ 132063 h 158419"/>
                  <a:gd name="connsiteX8" fmla="*/ 113081 w 147795"/>
                  <a:gd name="connsiteY8" fmla="*/ 78605 h 158419"/>
                  <a:gd name="connsiteX9" fmla="*/ 73898 w 147795"/>
                  <a:gd name="connsiteY9" fmla="*/ 26357 h 158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7795" h="158419">
                    <a:moveTo>
                      <a:pt x="73898" y="158420"/>
                    </a:moveTo>
                    <a:cubicBezTo>
                      <a:pt x="26725" y="158420"/>
                      <a:pt x="0" y="124799"/>
                      <a:pt x="0" y="78605"/>
                    </a:cubicBezTo>
                    <a:cubicBezTo>
                      <a:pt x="0" y="32410"/>
                      <a:pt x="27581" y="0"/>
                      <a:pt x="73898" y="0"/>
                    </a:cubicBezTo>
                    <a:cubicBezTo>
                      <a:pt x="120214" y="0"/>
                      <a:pt x="147795" y="32410"/>
                      <a:pt x="147795" y="78605"/>
                    </a:cubicBezTo>
                    <a:cubicBezTo>
                      <a:pt x="147795" y="124799"/>
                      <a:pt x="120214" y="158420"/>
                      <a:pt x="73898" y="158420"/>
                    </a:cubicBezTo>
                    <a:close/>
                    <a:moveTo>
                      <a:pt x="73898" y="26357"/>
                    </a:moveTo>
                    <a:cubicBezTo>
                      <a:pt x="47838" y="26357"/>
                      <a:pt x="34714" y="47405"/>
                      <a:pt x="34714" y="78605"/>
                    </a:cubicBezTo>
                    <a:cubicBezTo>
                      <a:pt x="34714" y="109804"/>
                      <a:pt x="48504" y="132063"/>
                      <a:pt x="73898" y="132063"/>
                    </a:cubicBezTo>
                    <a:cubicBezTo>
                      <a:pt x="99291" y="132063"/>
                      <a:pt x="113081" y="109897"/>
                      <a:pt x="113081" y="78605"/>
                    </a:cubicBezTo>
                    <a:cubicBezTo>
                      <a:pt x="113081" y="47312"/>
                      <a:pt x="99005" y="26357"/>
                      <a:pt x="73898" y="26357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71" name="Freeform 70">
                <a:extLst>
                  <a:ext uri="{FF2B5EF4-FFF2-40B4-BE49-F238E27FC236}">
                    <a16:creationId xmlns:a16="http://schemas.microsoft.com/office/drawing/2014/main" id="{CD6A20D9-34F1-DD1E-5ADB-0870D092D3B0}"/>
                  </a:ext>
                </a:extLst>
              </p:cNvPr>
              <p:cNvSpPr/>
              <p:nvPr/>
            </p:nvSpPr>
            <p:spPr>
              <a:xfrm>
                <a:off x="6812911" y="3355331"/>
                <a:ext cx="127252" cy="153949"/>
              </a:xfrm>
              <a:custGeom>
                <a:avLst/>
                <a:gdLst>
                  <a:gd name="connsiteX0" fmla="*/ 99957 w 127252"/>
                  <a:gd name="connsiteY0" fmla="*/ 150038 h 153949"/>
                  <a:gd name="connsiteX1" fmla="*/ 97199 w 127252"/>
                  <a:gd name="connsiteY1" fmla="*/ 132622 h 153949"/>
                  <a:gd name="connsiteX2" fmla="*/ 53069 w 127252"/>
                  <a:gd name="connsiteY2" fmla="*/ 153949 h 153949"/>
                  <a:gd name="connsiteX3" fmla="*/ 0 w 127252"/>
                  <a:gd name="connsiteY3" fmla="*/ 95462 h 153949"/>
                  <a:gd name="connsiteX4" fmla="*/ 0 w 127252"/>
                  <a:gd name="connsiteY4" fmla="*/ 0 h 153949"/>
                  <a:gd name="connsiteX5" fmla="*/ 34048 w 127252"/>
                  <a:gd name="connsiteY5" fmla="*/ 0 h 153949"/>
                  <a:gd name="connsiteX6" fmla="*/ 34048 w 127252"/>
                  <a:gd name="connsiteY6" fmla="*/ 90619 h 153949"/>
                  <a:gd name="connsiteX7" fmla="*/ 60107 w 127252"/>
                  <a:gd name="connsiteY7" fmla="*/ 127220 h 153949"/>
                  <a:gd name="connsiteX8" fmla="*/ 91682 w 127252"/>
                  <a:gd name="connsiteY8" fmla="*/ 108035 h 153949"/>
                  <a:gd name="connsiteX9" fmla="*/ 91682 w 127252"/>
                  <a:gd name="connsiteY9" fmla="*/ 0 h 153949"/>
                  <a:gd name="connsiteX10" fmla="*/ 125731 w 127252"/>
                  <a:gd name="connsiteY10" fmla="*/ 0 h 153949"/>
                  <a:gd name="connsiteX11" fmla="*/ 125731 w 127252"/>
                  <a:gd name="connsiteY11" fmla="*/ 123029 h 153949"/>
                  <a:gd name="connsiteX12" fmla="*/ 127252 w 127252"/>
                  <a:gd name="connsiteY12" fmla="*/ 150038 h 153949"/>
                  <a:gd name="connsiteX13" fmla="*/ 99957 w 127252"/>
                  <a:gd name="connsiteY13" fmla="*/ 150038 h 153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7252" h="153949">
                    <a:moveTo>
                      <a:pt x="99957" y="150038"/>
                    </a:moveTo>
                    <a:lnTo>
                      <a:pt x="97199" y="132622"/>
                    </a:lnTo>
                    <a:cubicBezTo>
                      <a:pt x="86452" y="146126"/>
                      <a:pt x="71425" y="153949"/>
                      <a:pt x="53069" y="153949"/>
                    </a:cubicBezTo>
                    <a:cubicBezTo>
                      <a:pt x="15027" y="153949"/>
                      <a:pt x="0" y="131784"/>
                      <a:pt x="0" y="95462"/>
                    </a:cubicBezTo>
                    <a:lnTo>
                      <a:pt x="0" y="0"/>
                    </a:lnTo>
                    <a:lnTo>
                      <a:pt x="34048" y="0"/>
                    </a:lnTo>
                    <a:lnTo>
                      <a:pt x="34048" y="90619"/>
                    </a:lnTo>
                    <a:cubicBezTo>
                      <a:pt x="34048" y="117069"/>
                      <a:pt x="39850" y="127220"/>
                      <a:pt x="60107" y="127220"/>
                    </a:cubicBezTo>
                    <a:cubicBezTo>
                      <a:pt x="76085" y="127220"/>
                      <a:pt x="86452" y="115485"/>
                      <a:pt x="91682" y="108035"/>
                    </a:cubicBezTo>
                    <a:lnTo>
                      <a:pt x="91682" y="0"/>
                    </a:lnTo>
                    <a:lnTo>
                      <a:pt x="125731" y="0"/>
                    </a:lnTo>
                    <a:lnTo>
                      <a:pt x="125731" y="123029"/>
                    </a:lnTo>
                    <a:cubicBezTo>
                      <a:pt x="125731" y="128151"/>
                      <a:pt x="126967" y="144915"/>
                      <a:pt x="127252" y="150038"/>
                    </a:cubicBezTo>
                    <a:lnTo>
                      <a:pt x="99957" y="150038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72" name="Freeform 71">
                <a:extLst>
                  <a:ext uri="{FF2B5EF4-FFF2-40B4-BE49-F238E27FC236}">
                    <a16:creationId xmlns:a16="http://schemas.microsoft.com/office/drawing/2014/main" id="{A4CBD39F-58E9-64DB-3C00-46FEF033FCB0}"/>
                  </a:ext>
                </a:extLst>
              </p:cNvPr>
              <p:cNvSpPr/>
              <p:nvPr/>
            </p:nvSpPr>
            <p:spPr>
              <a:xfrm>
                <a:off x="6980013" y="3351140"/>
                <a:ext cx="93204" cy="154228"/>
              </a:xfrm>
              <a:custGeom>
                <a:avLst/>
                <a:gdLst>
                  <a:gd name="connsiteX0" fmla="*/ 83123 w 93204"/>
                  <a:gd name="connsiteY0" fmla="*/ 37160 h 154228"/>
                  <a:gd name="connsiteX1" fmla="*/ 68381 w 93204"/>
                  <a:gd name="connsiteY1" fmla="*/ 32690 h 154228"/>
                  <a:gd name="connsiteX2" fmla="*/ 35570 w 93204"/>
                  <a:gd name="connsiteY2" fmla="*/ 56066 h 154228"/>
                  <a:gd name="connsiteX3" fmla="*/ 35570 w 93204"/>
                  <a:gd name="connsiteY3" fmla="*/ 154229 h 154228"/>
                  <a:gd name="connsiteX4" fmla="*/ 1521 w 93204"/>
                  <a:gd name="connsiteY4" fmla="*/ 154229 h 154228"/>
                  <a:gd name="connsiteX5" fmla="*/ 1521 w 93204"/>
                  <a:gd name="connsiteY5" fmla="*/ 32410 h 154228"/>
                  <a:gd name="connsiteX6" fmla="*/ 0 w 93204"/>
                  <a:gd name="connsiteY6" fmla="*/ 4191 h 154228"/>
                  <a:gd name="connsiteX7" fmla="*/ 26059 w 93204"/>
                  <a:gd name="connsiteY7" fmla="*/ 4191 h 154228"/>
                  <a:gd name="connsiteX8" fmla="*/ 28817 w 93204"/>
                  <a:gd name="connsiteY8" fmla="*/ 29710 h 154228"/>
                  <a:gd name="connsiteX9" fmla="*/ 77892 w 93204"/>
                  <a:gd name="connsiteY9" fmla="*/ 0 h 154228"/>
                  <a:gd name="connsiteX10" fmla="*/ 93204 w 93204"/>
                  <a:gd name="connsiteY10" fmla="*/ 2421 h 154228"/>
                  <a:gd name="connsiteX11" fmla="*/ 83123 w 93204"/>
                  <a:gd name="connsiteY11" fmla="*/ 37253 h 154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3204" h="154228">
                    <a:moveTo>
                      <a:pt x="83123" y="37160"/>
                    </a:moveTo>
                    <a:cubicBezTo>
                      <a:pt x="78177" y="34180"/>
                      <a:pt x="73898" y="32690"/>
                      <a:pt x="68381" y="32690"/>
                    </a:cubicBezTo>
                    <a:cubicBezTo>
                      <a:pt x="53640" y="32690"/>
                      <a:pt x="44129" y="42934"/>
                      <a:pt x="35570" y="56066"/>
                    </a:cubicBezTo>
                    <a:lnTo>
                      <a:pt x="35570" y="154229"/>
                    </a:lnTo>
                    <a:lnTo>
                      <a:pt x="1521" y="154229"/>
                    </a:lnTo>
                    <a:lnTo>
                      <a:pt x="1521" y="32410"/>
                    </a:lnTo>
                    <a:cubicBezTo>
                      <a:pt x="1521" y="27288"/>
                      <a:pt x="285" y="9313"/>
                      <a:pt x="0" y="4191"/>
                    </a:cubicBezTo>
                    <a:lnTo>
                      <a:pt x="26059" y="4191"/>
                    </a:lnTo>
                    <a:lnTo>
                      <a:pt x="28817" y="29710"/>
                    </a:lnTo>
                    <a:cubicBezTo>
                      <a:pt x="37091" y="14063"/>
                      <a:pt x="51452" y="0"/>
                      <a:pt x="77892" y="0"/>
                    </a:cubicBezTo>
                    <a:cubicBezTo>
                      <a:pt x="83123" y="0"/>
                      <a:pt x="88924" y="931"/>
                      <a:pt x="93204" y="2421"/>
                    </a:cubicBezTo>
                    <a:lnTo>
                      <a:pt x="83123" y="37253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73" name="Freeform 72">
                <a:extLst>
                  <a:ext uri="{FF2B5EF4-FFF2-40B4-BE49-F238E27FC236}">
                    <a16:creationId xmlns:a16="http://schemas.microsoft.com/office/drawing/2014/main" id="{0B5EFBE3-C6A2-E97F-8B1D-E4B0D51F10D5}"/>
                  </a:ext>
                </a:extLst>
              </p:cNvPr>
              <p:cNvSpPr/>
              <p:nvPr/>
            </p:nvSpPr>
            <p:spPr>
              <a:xfrm>
                <a:off x="7192956" y="3351140"/>
                <a:ext cx="218744" cy="154321"/>
              </a:xfrm>
              <a:custGeom>
                <a:avLst/>
                <a:gdLst>
                  <a:gd name="connsiteX0" fmla="*/ 184982 w 218744"/>
                  <a:gd name="connsiteY0" fmla="*/ 154229 h 154321"/>
                  <a:gd name="connsiteX1" fmla="*/ 184982 w 218744"/>
                  <a:gd name="connsiteY1" fmla="*/ 67242 h 154321"/>
                  <a:gd name="connsiteX2" fmla="*/ 157972 w 218744"/>
                  <a:gd name="connsiteY2" fmla="*/ 27288 h 154321"/>
                  <a:gd name="connsiteX3" fmla="*/ 126682 w 218744"/>
                  <a:gd name="connsiteY3" fmla="*/ 47405 h 154321"/>
                  <a:gd name="connsiteX4" fmla="*/ 127252 w 218744"/>
                  <a:gd name="connsiteY4" fmla="*/ 57277 h 154321"/>
                  <a:gd name="connsiteX5" fmla="*/ 127252 w 218744"/>
                  <a:gd name="connsiteY5" fmla="*/ 154229 h 154321"/>
                  <a:gd name="connsiteX6" fmla="*/ 93204 w 218744"/>
                  <a:gd name="connsiteY6" fmla="*/ 154229 h 154321"/>
                  <a:gd name="connsiteX7" fmla="*/ 93204 w 218744"/>
                  <a:gd name="connsiteY7" fmla="*/ 67522 h 154321"/>
                  <a:gd name="connsiteX8" fmla="*/ 66194 w 218744"/>
                  <a:gd name="connsiteY8" fmla="*/ 27288 h 154321"/>
                  <a:gd name="connsiteX9" fmla="*/ 35570 w 218744"/>
                  <a:gd name="connsiteY9" fmla="*/ 47405 h 154321"/>
                  <a:gd name="connsiteX10" fmla="*/ 35570 w 218744"/>
                  <a:gd name="connsiteY10" fmla="*/ 154229 h 154321"/>
                  <a:gd name="connsiteX11" fmla="*/ 1522 w 218744"/>
                  <a:gd name="connsiteY11" fmla="*/ 154229 h 154321"/>
                  <a:gd name="connsiteX12" fmla="*/ 1522 w 218744"/>
                  <a:gd name="connsiteY12" fmla="*/ 31200 h 154321"/>
                  <a:gd name="connsiteX13" fmla="*/ 0 w 218744"/>
                  <a:gd name="connsiteY13" fmla="*/ 4191 h 154321"/>
                  <a:gd name="connsiteX14" fmla="*/ 26630 w 218744"/>
                  <a:gd name="connsiteY14" fmla="*/ 4191 h 154321"/>
                  <a:gd name="connsiteX15" fmla="*/ 29958 w 218744"/>
                  <a:gd name="connsiteY15" fmla="*/ 22818 h 154321"/>
                  <a:gd name="connsiteX16" fmla="*/ 72281 w 218744"/>
                  <a:gd name="connsiteY16" fmla="*/ 0 h 154321"/>
                  <a:gd name="connsiteX17" fmla="*/ 118217 w 218744"/>
                  <a:gd name="connsiteY17" fmla="*/ 24028 h 154321"/>
                  <a:gd name="connsiteX18" fmla="*/ 164154 w 218744"/>
                  <a:gd name="connsiteY18" fmla="*/ 0 h 154321"/>
                  <a:gd name="connsiteX19" fmla="*/ 218745 w 218744"/>
                  <a:gd name="connsiteY19" fmla="*/ 68453 h 154321"/>
                  <a:gd name="connsiteX20" fmla="*/ 218745 w 218744"/>
                  <a:gd name="connsiteY20" fmla="*/ 154322 h 154321"/>
                  <a:gd name="connsiteX21" fmla="*/ 184697 w 218744"/>
                  <a:gd name="connsiteY21" fmla="*/ 154322 h 1543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18744" h="154321">
                    <a:moveTo>
                      <a:pt x="184982" y="154229"/>
                    </a:moveTo>
                    <a:lnTo>
                      <a:pt x="184982" y="67242"/>
                    </a:lnTo>
                    <a:cubicBezTo>
                      <a:pt x="184982" y="42655"/>
                      <a:pt x="179180" y="27288"/>
                      <a:pt x="157972" y="27288"/>
                    </a:cubicBezTo>
                    <a:cubicBezTo>
                      <a:pt x="144181" y="27288"/>
                      <a:pt x="133719" y="37160"/>
                      <a:pt x="126682" y="47405"/>
                    </a:cubicBezTo>
                    <a:cubicBezTo>
                      <a:pt x="126967" y="50106"/>
                      <a:pt x="127252" y="54297"/>
                      <a:pt x="127252" y="57277"/>
                    </a:cubicBezTo>
                    <a:lnTo>
                      <a:pt x="127252" y="154229"/>
                    </a:lnTo>
                    <a:lnTo>
                      <a:pt x="93204" y="154229"/>
                    </a:lnTo>
                    <a:lnTo>
                      <a:pt x="93204" y="67522"/>
                    </a:lnTo>
                    <a:cubicBezTo>
                      <a:pt x="93204" y="41724"/>
                      <a:pt x="88639" y="27288"/>
                      <a:pt x="66194" y="27288"/>
                    </a:cubicBezTo>
                    <a:cubicBezTo>
                      <a:pt x="53355" y="27288"/>
                      <a:pt x="42322" y="38092"/>
                      <a:pt x="35570" y="47405"/>
                    </a:cubicBezTo>
                    <a:lnTo>
                      <a:pt x="35570" y="154229"/>
                    </a:lnTo>
                    <a:lnTo>
                      <a:pt x="1522" y="154229"/>
                    </a:lnTo>
                    <a:lnTo>
                      <a:pt x="1522" y="31200"/>
                    </a:lnTo>
                    <a:cubicBezTo>
                      <a:pt x="1522" y="26077"/>
                      <a:pt x="285" y="9313"/>
                      <a:pt x="0" y="4191"/>
                    </a:cubicBezTo>
                    <a:lnTo>
                      <a:pt x="26630" y="4191"/>
                    </a:lnTo>
                    <a:lnTo>
                      <a:pt x="29958" y="22818"/>
                    </a:lnTo>
                    <a:cubicBezTo>
                      <a:pt x="40991" y="9872"/>
                      <a:pt x="55067" y="0"/>
                      <a:pt x="72281" y="0"/>
                    </a:cubicBezTo>
                    <a:cubicBezTo>
                      <a:pt x="96153" y="0"/>
                      <a:pt x="109087" y="9034"/>
                      <a:pt x="118217" y="24028"/>
                    </a:cubicBezTo>
                    <a:cubicBezTo>
                      <a:pt x="128013" y="11083"/>
                      <a:pt x="142755" y="0"/>
                      <a:pt x="164154" y="0"/>
                    </a:cubicBezTo>
                    <a:cubicBezTo>
                      <a:pt x="202481" y="0"/>
                      <a:pt x="218745" y="20676"/>
                      <a:pt x="218745" y="68453"/>
                    </a:cubicBezTo>
                    <a:lnTo>
                      <a:pt x="218745" y="154322"/>
                    </a:lnTo>
                    <a:lnTo>
                      <a:pt x="184697" y="15432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74" name="Freeform 73">
                <a:extLst>
                  <a:ext uri="{FF2B5EF4-FFF2-40B4-BE49-F238E27FC236}">
                    <a16:creationId xmlns:a16="http://schemas.microsoft.com/office/drawing/2014/main" id="{9D924CB2-DB9D-7008-8C58-120A215D6158}"/>
                  </a:ext>
                </a:extLst>
              </p:cNvPr>
              <p:cNvSpPr/>
              <p:nvPr/>
            </p:nvSpPr>
            <p:spPr>
              <a:xfrm>
                <a:off x="7454879" y="3289300"/>
                <a:ext cx="36425" cy="216069"/>
              </a:xfrm>
              <a:custGeom>
                <a:avLst/>
                <a:gdLst>
                  <a:gd name="connsiteX0" fmla="*/ 0 w 36425"/>
                  <a:gd name="connsiteY0" fmla="*/ 32969 h 216069"/>
                  <a:gd name="connsiteX1" fmla="*/ 0 w 36425"/>
                  <a:gd name="connsiteY1" fmla="*/ 0 h 216069"/>
                  <a:gd name="connsiteX2" fmla="*/ 36426 w 36425"/>
                  <a:gd name="connsiteY2" fmla="*/ 0 h 216069"/>
                  <a:gd name="connsiteX3" fmla="*/ 36426 w 36425"/>
                  <a:gd name="connsiteY3" fmla="*/ 32969 h 216069"/>
                  <a:gd name="connsiteX4" fmla="*/ 0 w 36425"/>
                  <a:gd name="connsiteY4" fmla="*/ 32969 h 216069"/>
                  <a:gd name="connsiteX5" fmla="*/ 1236 w 36425"/>
                  <a:gd name="connsiteY5" fmla="*/ 216069 h 216069"/>
                  <a:gd name="connsiteX6" fmla="*/ 1236 w 36425"/>
                  <a:gd name="connsiteY6" fmla="*/ 66032 h 216069"/>
                  <a:gd name="connsiteX7" fmla="*/ 35284 w 36425"/>
                  <a:gd name="connsiteY7" fmla="*/ 66032 h 216069"/>
                  <a:gd name="connsiteX8" fmla="*/ 35284 w 36425"/>
                  <a:gd name="connsiteY8" fmla="*/ 216069 h 216069"/>
                  <a:gd name="connsiteX9" fmla="*/ 1236 w 36425"/>
                  <a:gd name="connsiteY9" fmla="*/ 216069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425" h="216069">
                    <a:moveTo>
                      <a:pt x="0" y="32969"/>
                    </a:moveTo>
                    <a:lnTo>
                      <a:pt x="0" y="0"/>
                    </a:lnTo>
                    <a:lnTo>
                      <a:pt x="36426" y="0"/>
                    </a:lnTo>
                    <a:lnTo>
                      <a:pt x="36426" y="32969"/>
                    </a:lnTo>
                    <a:lnTo>
                      <a:pt x="0" y="32969"/>
                    </a:lnTo>
                    <a:close/>
                    <a:moveTo>
                      <a:pt x="1236" y="216069"/>
                    </a:moveTo>
                    <a:lnTo>
                      <a:pt x="1236" y="66032"/>
                    </a:lnTo>
                    <a:lnTo>
                      <a:pt x="35284" y="66032"/>
                    </a:lnTo>
                    <a:lnTo>
                      <a:pt x="35284" y="216069"/>
                    </a:lnTo>
                    <a:lnTo>
                      <a:pt x="1236" y="21606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75" name="Freeform 74">
                <a:extLst>
                  <a:ext uri="{FF2B5EF4-FFF2-40B4-BE49-F238E27FC236}">
                    <a16:creationId xmlns:a16="http://schemas.microsoft.com/office/drawing/2014/main" id="{DDA04EE3-028C-5D55-CB0D-F580A6BC980C}"/>
                  </a:ext>
                </a:extLst>
              </p:cNvPr>
              <p:cNvSpPr/>
              <p:nvPr/>
            </p:nvSpPr>
            <p:spPr>
              <a:xfrm>
                <a:off x="7520502" y="3351326"/>
                <a:ext cx="120689" cy="157954"/>
              </a:xfrm>
              <a:custGeom>
                <a:avLst/>
                <a:gdLst>
                  <a:gd name="connsiteX0" fmla="*/ 61914 w 120689"/>
                  <a:gd name="connsiteY0" fmla="*/ 157954 h 157954"/>
                  <a:gd name="connsiteX1" fmla="*/ 0 w 120689"/>
                  <a:gd name="connsiteY1" fmla="*/ 139048 h 157954"/>
                  <a:gd name="connsiteX2" fmla="*/ 15598 w 120689"/>
                  <a:gd name="connsiteY2" fmla="*/ 115299 h 157954"/>
                  <a:gd name="connsiteX3" fmla="*/ 60678 w 120689"/>
                  <a:gd name="connsiteY3" fmla="*/ 131784 h 157954"/>
                  <a:gd name="connsiteX4" fmla="*/ 85786 w 120689"/>
                  <a:gd name="connsiteY4" fmla="*/ 115020 h 157954"/>
                  <a:gd name="connsiteX5" fmla="*/ 55732 w 120689"/>
                  <a:gd name="connsiteY5" fmla="*/ 91271 h 157954"/>
                  <a:gd name="connsiteX6" fmla="*/ 6372 w 120689"/>
                  <a:gd name="connsiteY6" fmla="*/ 44145 h 157954"/>
                  <a:gd name="connsiteX7" fmla="*/ 64577 w 120689"/>
                  <a:gd name="connsiteY7" fmla="*/ 0 h 157954"/>
                  <a:gd name="connsiteX8" fmla="*/ 118788 w 120689"/>
                  <a:gd name="connsiteY8" fmla="*/ 16205 h 157954"/>
                  <a:gd name="connsiteX9" fmla="*/ 104427 w 120689"/>
                  <a:gd name="connsiteY9" fmla="*/ 39302 h 157954"/>
                  <a:gd name="connsiteX10" fmla="*/ 65528 w 120689"/>
                  <a:gd name="connsiteY10" fmla="*/ 26077 h 157954"/>
                  <a:gd name="connsiteX11" fmla="*/ 41276 w 120689"/>
                  <a:gd name="connsiteY11" fmla="*/ 41724 h 157954"/>
                  <a:gd name="connsiteX12" fmla="*/ 75895 w 120689"/>
                  <a:gd name="connsiteY12" fmla="*/ 64821 h 157954"/>
                  <a:gd name="connsiteX13" fmla="*/ 120690 w 120689"/>
                  <a:gd name="connsiteY13" fmla="*/ 113716 h 157954"/>
                  <a:gd name="connsiteX14" fmla="*/ 61819 w 120689"/>
                  <a:gd name="connsiteY14" fmla="*/ 157861 h 157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0689" h="157954">
                    <a:moveTo>
                      <a:pt x="61914" y="157954"/>
                    </a:moveTo>
                    <a:cubicBezTo>
                      <a:pt x="33097" y="157954"/>
                      <a:pt x="16263" y="149572"/>
                      <a:pt x="0" y="139048"/>
                    </a:cubicBezTo>
                    <a:lnTo>
                      <a:pt x="15598" y="115299"/>
                    </a:lnTo>
                    <a:cubicBezTo>
                      <a:pt x="28817" y="124612"/>
                      <a:pt x="44129" y="131784"/>
                      <a:pt x="60678" y="131784"/>
                    </a:cubicBezTo>
                    <a:cubicBezTo>
                      <a:pt x="77226" y="131784"/>
                      <a:pt x="85786" y="124612"/>
                      <a:pt x="85786" y="115020"/>
                    </a:cubicBezTo>
                    <a:cubicBezTo>
                      <a:pt x="85786" y="101795"/>
                      <a:pt x="76941" y="96672"/>
                      <a:pt x="55732" y="91271"/>
                    </a:cubicBezTo>
                    <a:cubicBezTo>
                      <a:pt x="32146" y="85310"/>
                      <a:pt x="6372" y="73855"/>
                      <a:pt x="6372" y="44145"/>
                    </a:cubicBezTo>
                    <a:cubicBezTo>
                      <a:pt x="6372" y="16578"/>
                      <a:pt x="30244" y="0"/>
                      <a:pt x="64577" y="0"/>
                    </a:cubicBezTo>
                    <a:cubicBezTo>
                      <a:pt x="86356" y="0"/>
                      <a:pt x="101669" y="4191"/>
                      <a:pt x="118788" y="16205"/>
                    </a:cubicBezTo>
                    <a:lnTo>
                      <a:pt x="104427" y="39302"/>
                    </a:lnTo>
                    <a:cubicBezTo>
                      <a:pt x="91207" y="29430"/>
                      <a:pt x="74659" y="26077"/>
                      <a:pt x="65528" y="26077"/>
                    </a:cubicBezTo>
                    <a:cubicBezTo>
                      <a:pt x="48029" y="26077"/>
                      <a:pt x="41276" y="32410"/>
                      <a:pt x="41276" y="41724"/>
                    </a:cubicBezTo>
                    <a:cubicBezTo>
                      <a:pt x="41276" y="54669"/>
                      <a:pt x="52594" y="58488"/>
                      <a:pt x="75895" y="64821"/>
                    </a:cubicBezTo>
                    <a:cubicBezTo>
                      <a:pt x="95487" y="69943"/>
                      <a:pt x="120690" y="80095"/>
                      <a:pt x="120690" y="113716"/>
                    </a:cubicBezTo>
                    <a:cubicBezTo>
                      <a:pt x="120690" y="144915"/>
                      <a:pt x="90922" y="157861"/>
                      <a:pt x="61819" y="157861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76" name="Freeform 75">
                <a:extLst>
                  <a:ext uri="{FF2B5EF4-FFF2-40B4-BE49-F238E27FC236}">
                    <a16:creationId xmlns:a16="http://schemas.microsoft.com/office/drawing/2014/main" id="{3EDA6822-361C-19E7-AAE1-98E7B41A33B9}"/>
                  </a:ext>
                </a:extLst>
              </p:cNvPr>
              <p:cNvSpPr/>
              <p:nvPr/>
            </p:nvSpPr>
            <p:spPr>
              <a:xfrm>
                <a:off x="7658502" y="3351326"/>
                <a:ext cx="120689" cy="157954"/>
              </a:xfrm>
              <a:custGeom>
                <a:avLst/>
                <a:gdLst>
                  <a:gd name="connsiteX0" fmla="*/ 61914 w 120689"/>
                  <a:gd name="connsiteY0" fmla="*/ 157954 h 157954"/>
                  <a:gd name="connsiteX1" fmla="*/ 0 w 120689"/>
                  <a:gd name="connsiteY1" fmla="*/ 139048 h 157954"/>
                  <a:gd name="connsiteX2" fmla="*/ 15597 w 120689"/>
                  <a:gd name="connsiteY2" fmla="*/ 115299 h 157954"/>
                  <a:gd name="connsiteX3" fmla="*/ 60678 w 120689"/>
                  <a:gd name="connsiteY3" fmla="*/ 131784 h 157954"/>
                  <a:gd name="connsiteX4" fmla="*/ 85786 w 120689"/>
                  <a:gd name="connsiteY4" fmla="*/ 115020 h 157954"/>
                  <a:gd name="connsiteX5" fmla="*/ 55732 w 120689"/>
                  <a:gd name="connsiteY5" fmla="*/ 91271 h 157954"/>
                  <a:gd name="connsiteX6" fmla="*/ 6372 w 120689"/>
                  <a:gd name="connsiteY6" fmla="*/ 44145 h 157954"/>
                  <a:gd name="connsiteX7" fmla="*/ 64577 w 120689"/>
                  <a:gd name="connsiteY7" fmla="*/ 0 h 157954"/>
                  <a:gd name="connsiteX8" fmla="*/ 118788 w 120689"/>
                  <a:gd name="connsiteY8" fmla="*/ 16205 h 157954"/>
                  <a:gd name="connsiteX9" fmla="*/ 104427 w 120689"/>
                  <a:gd name="connsiteY9" fmla="*/ 39302 h 157954"/>
                  <a:gd name="connsiteX10" fmla="*/ 65528 w 120689"/>
                  <a:gd name="connsiteY10" fmla="*/ 26077 h 157954"/>
                  <a:gd name="connsiteX11" fmla="*/ 41276 w 120689"/>
                  <a:gd name="connsiteY11" fmla="*/ 41724 h 157954"/>
                  <a:gd name="connsiteX12" fmla="*/ 75895 w 120689"/>
                  <a:gd name="connsiteY12" fmla="*/ 64821 h 157954"/>
                  <a:gd name="connsiteX13" fmla="*/ 120690 w 120689"/>
                  <a:gd name="connsiteY13" fmla="*/ 113716 h 157954"/>
                  <a:gd name="connsiteX14" fmla="*/ 61819 w 120689"/>
                  <a:gd name="connsiteY14" fmla="*/ 157861 h 157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0689" h="157954">
                    <a:moveTo>
                      <a:pt x="61914" y="157954"/>
                    </a:moveTo>
                    <a:cubicBezTo>
                      <a:pt x="33097" y="157954"/>
                      <a:pt x="16263" y="149572"/>
                      <a:pt x="0" y="139048"/>
                    </a:cubicBezTo>
                    <a:lnTo>
                      <a:pt x="15597" y="115299"/>
                    </a:lnTo>
                    <a:cubicBezTo>
                      <a:pt x="28817" y="124612"/>
                      <a:pt x="44129" y="131784"/>
                      <a:pt x="60678" y="131784"/>
                    </a:cubicBezTo>
                    <a:cubicBezTo>
                      <a:pt x="77226" y="131784"/>
                      <a:pt x="85786" y="124612"/>
                      <a:pt x="85786" y="115020"/>
                    </a:cubicBezTo>
                    <a:cubicBezTo>
                      <a:pt x="85786" y="101795"/>
                      <a:pt x="76941" y="96672"/>
                      <a:pt x="55732" y="91271"/>
                    </a:cubicBezTo>
                    <a:cubicBezTo>
                      <a:pt x="32146" y="85310"/>
                      <a:pt x="6372" y="73855"/>
                      <a:pt x="6372" y="44145"/>
                    </a:cubicBezTo>
                    <a:cubicBezTo>
                      <a:pt x="6372" y="16578"/>
                      <a:pt x="30244" y="0"/>
                      <a:pt x="64577" y="0"/>
                    </a:cubicBezTo>
                    <a:cubicBezTo>
                      <a:pt x="86356" y="0"/>
                      <a:pt x="101669" y="4191"/>
                      <a:pt x="118788" y="16205"/>
                    </a:cubicBezTo>
                    <a:lnTo>
                      <a:pt x="104427" y="39302"/>
                    </a:lnTo>
                    <a:cubicBezTo>
                      <a:pt x="91207" y="29430"/>
                      <a:pt x="74659" y="26077"/>
                      <a:pt x="65528" y="26077"/>
                    </a:cubicBezTo>
                    <a:cubicBezTo>
                      <a:pt x="48029" y="26077"/>
                      <a:pt x="41276" y="32410"/>
                      <a:pt x="41276" y="41724"/>
                    </a:cubicBezTo>
                    <a:cubicBezTo>
                      <a:pt x="41276" y="54669"/>
                      <a:pt x="52594" y="58488"/>
                      <a:pt x="75895" y="64821"/>
                    </a:cubicBezTo>
                    <a:cubicBezTo>
                      <a:pt x="95487" y="69943"/>
                      <a:pt x="120690" y="80095"/>
                      <a:pt x="120690" y="113716"/>
                    </a:cubicBezTo>
                    <a:cubicBezTo>
                      <a:pt x="120690" y="144915"/>
                      <a:pt x="90922" y="157861"/>
                      <a:pt x="61819" y="157861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77" name="Freeform 76">
                <a:extLst>
                  <a:ext uri="{FF2B5EF4-FFF2-40B4-BE49-F238E27FC236}">
                    <a16:creationId xmlns:a16="http://schemas.microsoft.com/office/drawing/2014/main" id="{A7BB82E5-4982-5D97-7661-0C9569CE4D26}"/>
                  </a:ext>
                </a:extLst>
              </p:cNvPr>
              <p:cNvSpPr/>
              <p:nvPr/>
            </p:nvSpPr>
            <p:spPr>
              <a:xfrm>
                <a:off x="7812954" y="3289300"/>
                <a:ext cx="36425" cy="216069"/>
              </a:xfrm>
              <a:custGeom>
                <a:avLst/>
                <a:gdLst>
                  <a:gd name="connsiteX0" fmla="*/ 0 w 36425"/>
                  <a:gd name="connsiteY0" fmla="*/ 32969 h 216069"/>
                  <a:gd name="connsiteX1" fmla="*/ 0 w 36425"/>
                  <a:gd name="connsiteY1" fmla="*/ 0 h 216069"/>
                  <a:gd name="connsiteX2" fmla="*/ 36426 w 36425"/>
                  <a:gd name="connsiteY2" fmla="*/ 0 h 216069"/>
                  <a:gd name="connsiteX3" fmla="*/ 36426 w 36425"/>
                  <a:gd name="connsiteY3" fmla="*/ 32969 h 216069"/>
                  <a:gd name="connsiteX4" fmla="*/ 0 w 36425"/>
                  <a:gd name="connsiteY4" fmla="*/ 32969 h 216069"/>
                  <a:gd name="connsiteX5" fmla="*/ 1236 w 36425"/>
                  <a:gd name="connsiteY5" fmla="*/ 216069 h 216069"/>
                  <a:gd name="connsiteX6" fmla="*/ 1236 w 36425"/>
                  <a:gd name="connsiteY6" fmla="*/ 66032 h 216069"/>
                  <a:gd name="connsiteX7" fmla="*/ 35284 w 36425"/>
                  <a:gd name="connsiteY7" fmla="*/ 66032 h 216069"/>
                  <a:gd name="connsiteX8" fmla="*/ 35284 w 36425"/>
                  <a:gd name="connsiteY8" fmla="*/ 216069 h 216069"/>
                  <a:gd name="connsiteX9" fmla="*/ 1236 w 36425"/>
                  <a:gd name="connsiteY9" fmla="*/ 216069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425" h="216069">
                    <a:moveTo>
                      <a:pt x="0" y="32969"/>
                    </a:moveTo>
                    <a:lnTo>
                      <a:pt x="0" y="0"/>
                    </a:lnTo>
                    <a:lnTo>
                      <a:pt x="36426" y="0"/>
                    </a:lnTo>
                    <a:lnTo>
                      <a:pt x="36426" y="32969"/>
                    </a:lnTo>
                    <a:lnTo>
                      <a:pt x="0" y="32969"/>
                    </a:lnTo>
                    <a:close/>
                    <a:moveTo>
                      <a:pt x="1236" y="216069"/>
                    </a:moveTo>
                    <a:lnTo>
                      <a:pt x="1236" y="66032"/>
                    </a:lnTo>
                    <a:lnTo>
                      <a:pt x="35284" y="66032"/>
                    </a:lnTo>
                    <a:lnTo>
                      <a:pt x="35284" y="216069"/>
                    </a:lnTo>
                    <a:lnTo>
                      <a:pt x="1236" y="21606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78" name="Freeform 77">
                <a:extLst>
                  <a:ext uri="{FF2B5EF4-FFF2-40B4-BE49-F238E27FC236}">
                    <a16:creationId xmlns:a16="http://schemas.microsoft.com/office/drawing/2014/main" id="{957E12BF-41D8-976E-4D49-296A52820BDD}"/>
                  </a:ext>
                </a:extLst>
              </p:cNvPr>
              <p:cNvSpPr/>
              <p:nvPr/>
            </p:nvSpPr>
            <p:spPr>
              <a:xfrm>
                <a:off x="7884664" y="3351140"/>
                <a:ext cx="147795" cy="158419"/>
              </a:xfrm>
              <a:custGeom>
                <a:avLst/>
                <a:gdLst>
                  <a:gd name="connsiteX0" fmla="*/ 73898 w 147795"/>
                  <a:gd name="connsiteY0" fmla="*/ 158420 h 158419"/>
                  <a:gd name="connsiteX1" fmla="*/ 0 w 147795"/>
                  <a:gd name="connsiteY1" fmla="*/ 78605 h 158419"/>
                  <a:gd name="connsiteX2" fmla="*/ 73898 w 147795"/>
                  <a:gd name="connsiteY2" fmla="*/ 0 h 158419"/>
                  <a:gd name="connsiteX3" fmla="*/ 147795 w 147795"/>
                  <a:gd name="connsiteY3" fmla="*/ 78605 h 158419"/>
                  <a:gd name="connsiteX4" fmla="*/ 73898 w 147795"/>
                  <a:gd name="connsiteY4" fmla="*/ 158420 h 158419"/>
                  <a:gd name="connsiteX5" fmla="*/ 73898 w 147795"/>
                  <a:gd name="connsiteY5" fmla="*/ 26357 h 158419"/>
                  <a:gd name="connsiteX6" fmla="*/ 34714 w 147795"/>
                  <a:gd name="connsiteY6" fmla="*/ 78605 h 158419"/>
                  <a:gd name="connsiteX7" fmla="*/ 73898 w 147795"/>
                  <a:gd name="connsiteY7" fmla="*/ 132063 h 158419"/>
                  <a:gd name="connsiteX8" fmla="*/ 113081 w 147795"/>
                  <a:gd name="connsiteY8" fmla="*/ 78605 h 158419"/>
                  <a:gd name="connsiteX9" fmla="*/ 73898 w 147795"/>
                  <a:gd name="connsiteY9" fmla="*/ 26357 h 158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7795" h="158419">
                    <a:moveTo>
                      <a:pt x="73898" y="158420"/>
                    </a:moveTo>
                    <a:cubicBezTo>
                      <a:pt x="26725" y="158420"/>
                      <a:pt x="0" y="124799"/>
                      <a:pt x="0" y="78605"/>
                    </a:cubicBezTo>
                    <a:cubicBezTo>
                      <a:pt x="0" y="32410"/>
                      <a:pt x="27581" y="0"/>
                      <a:pt x="73898" y="0"/>
                    </a:cubicBezTo>
                    <a:cubicBezTo>
                      <a:pt x="120214" y="0"/>
                      <a:pt x="147795" y="32410"/>
                      <a:pt x="147795" y="78605"/>
                    </a:cubicBezTo>
                    <a:cubicBezTo>
                      <a:pt x="147795" y="124799"/>
                      <a:pt x="120214" y="158420"/>
                      <a:pt x="73898" y="158420"/>
                    </a:cubicBezTo>
                    <a:close/>
                    <a:moveTo>
                      <a:pt x="73898" y="26357"/>
                    </a:moveTo>
                    <a:cubicBezTo>
                      <a:pt x="47838" y="26357"/>
                      <a:pt x="34714" y="47405"/>
                      <a:pt x="34714" y="78605"/>
                    </a:cubicBezTo>
                    <a:cubicBezTo>
                      <a:pt x="34714" y="109804"/>
                      <a:pt x="48504" y="132063"/>
                      <a:pt x="73898" y="132063"/>
                    </a:cubicBezTo>
                    <a:cubicBezTo>
                      <a:pt x="99291" y="132063"/>
                      <a:pt x="113081" y="109897"/>
                      <a:pt x="113081" y="78605"/>
                    </a:cubicBezTo>
                    <a:cubicBezTo>
                      <a:pt x="113081" y="47312"/>
                      <a:pt x="99006" y="26357"/>
                      <a:pt x="73898" y="26357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79" name="Freeform 78">
                <a:extLst>
                  <a:ext uri="{FF2B5EF4-FFF2-40B4-BE49-F238E27FC236}">
                    <a16:creationId xmlns:a16="http://schemas.microsoft.com/office/drawing/2014/main" id="{39F7C14D-E027-A65B-48D7-C1EC6E90F71C}"/>
                  </a:ext>
                </a:extLst>
              </p:cNvPr>
              <p:cNvSpPr/>
              <p:nvPr/>
            </p:nvSpPr>
            <p:spPr>
              <a:xfrm>
                <a:off x="8066222" y="3351140"/>
                <a:ext cx="130105" cy="154228"/>
              </a:xfrm>
              <a:custGeom>
                <a:avLst/>
                <a:gdLst>
                  <a:gd name="connsiteX0" fmla="*/ 96248 w 130105"/>
                  <a:gd name="connsiteY0" fmla="*/ 154229 h 154228"/>
                  <a:gd name="connsiteX1" fmla="*/ 96248 w 130105"/>
                  <a:gd name="connsiteY1" fmla="*/ 67242 h 154228"/>
                  <a:gd name="connsiteX2" fmla="*/ 67716 w 130105"/>
                  <a:gd name="connsiteY2" fmla="*/ 27288 h 154228"/>
                  <a:gd name="connsiteX3" fmla="*/ 35570 w 130105"/>
                  <a:gd name="connsiteY3" fmla="*/ 47684 h 154228"/>
                  <a:gd name="connsiteX4" fmla="*/ 35570 w 130105"/>
                  <a:gd name="connsiteY4" fmla="*/ 154229 h 154228"/>
                  <a:gd name="connsiteX5" fmla="*/ 1522 w 130105"/>
                  <a:gd name="connsiteY5" fmla="*/ 154229 h 154228"/>
                  <a:gd name="connsiteX6" fmla="*/ 1522 w 130105"/>
                  <a:gd name="connsiteY6" fmla="*/ 31200 h 154228"/>
                  <a:gd name="connsiteX7" fmla="*/ 0 w 130105"/>
                  <a:gd name="connsiteY7" fmla="*/ 4191 h 154228"/>
                  <a:gd name="connsiteX8" fmla="*/ 26630 w 130105"/>
                  <a:gd name="connsiteY8" fmla="*/ 4191 h 154228"/>
                  <a:gd name="connsiteX9" fmla="*/ 29958 w 130105"/>
                  <a:gd name="connsiteY9" fmla="*/ 23376 h 154228"/>
                  <a:gd name="connsiteX10" fmla="*/ 75895 w 130105"/>
                  <a:gd name="connsiteY10" fmla="*/ 0 h 154228"/>
                  <a:gd name="connsiteX11" fmla="*/ 130105 w 130105"/>
                  <a:gd name="connsiteY11" fmla="*/ 69291 h 154228"/>
                  <a:gd name="connsiteX12" fmla="*/ 130105 w 130105"/>
                  <a:gd name="connsiteY12" fmla="*/ 154229 h 154228"/>
                  <a:gd name="connsiteX13" fmla="*/ 96057 w 130105"/>
                  <a:gd name="connsiteY13" fmla="*/ 154229 h 154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0105" h="154228">
                    <a:moveTo>
                      <a:pt x="96248" y="154229"/>
                    </a:moveTo>
                    <a:lnTo>
                      <a:pt x="96248" y="67242"/>
                    </a:lnTo>
                    <a:cubicBezTo>
                      <a:pt x="96248" y="42934"/>
                      <a:pt x="91017" y="27288"/>
                      <a:pt x="67716" y="27288"/>
                    </a:cubicBezTo>
                    <a:cubicBezTo>
                      <a:pt x="53925" y="27288"/>
                      <a:pt x="43178" y="37533"/>
                      <a:pt x="35570" y="47684"/>
                    </a:cubicBezTo>
                    <a:lnTo>
                      <a:pt x="35570" y="154229"/>
                    </a:lnTo>
                    <a:lnTo>
                      <a:pt x="1522" y="154229"/>
                    </a:lnTo>
                    <a:lnTo>
                      <a:pt x="1522" y="31200"/>
                    </a:lnTo>
                    <a:cubicBezTo>
                      <a:pt x="1522" y="26077"/>
                      <a:pt x="285" y="9313"/>
                      <a:pt x="0" y="4191"/>
                    </a:cubicBezTo>
                    <a:lnTo>
                      <a:pt x="26630" y="4191"/>
                    </a:lnTo>
                    <a:lnTo>
                      <a:pt x="29958" y="23376"/>
                    </a:lnTo>
                    <a:cubicBezTo>
                      <a:pt x="39184" y="10803"/>
                      <a:pt x="54781" y="0"/>
                      <a:pt x="75895" y="0"/>
                    </a:cubicBezTo>
                    <a:cubicBezTo>
                      <a:pt x="115459" y="0"/>
                      <a:pt x="130105" y="21048"/>
                      <a:pt x="130105" y="69291"/>
                    </a:cubicBezTo>
                    <a:lnTo>
                      <a:pt x="130105" y="154229"/>
                    </a:lnTo>
                    <a:lnTo>
                      <a:pt x="96057" y="15422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549180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Volunteer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531A82A-AF92-79CB-9321-C5864AA363A6}"/>
              </a:ext>
            </a:extLst>
          </p:cNvPr>
          <p:cNvSpPr/>
          <p:nvPr userDrawn="1"/>
        </p:nvSpPr>
        <p:spPr>
          <a:xfrm>
            <a:off x="6096001" y="1308116"/>
            <a:ext cx="6095999" cy="5549884"/>
          </a:xfrm>
          <a:prstGeom prst="rect">
            <a:avLst/>
          </a:prstGeom>
          <a:gradFill>
            <a:gsLst>
              <a:gs pos="100000">
                <a:schemeClr val="accent1"/>
              </a:gs>
              <a:gs pos="0">
                <a:schemeClr val="tx2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D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641DD1-7679-677C-E5F7-106CA2181E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64312" y="2276475"/>
            <a:ext cx="5184775" cy="2305050"/>
          </a:xfrm>
        </p:spPr>
        <p:txBody>
          <a:bodyPr anchor="b" anchorCtr="0">
            <a:normAutofit/>
          </a:bodyPr>
          <a:lstStyle>
            <a:lvl1pPr algn="l"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DK" dirty="0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D6AF788A-E08C-BD2E-6C5D-C8C5954A02D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7162" y="53134"/>
            <a:ext cx="1897200" cy="1044114"/>
          </a:xfrm>
          <a:prstGeom prst="rect">
            <a:avLst/>
          </a:prstGeom>
        </p:spPr>
      </p:pic>
      <p:sp>
        <p:nvSpPr>
          <p:cNvPr id="66" name="Subtitle 2">
            <a:extLst>
              <a:ext uri="{FF2B5EF4-FFF2-40B4-BE49-F238E27FC236}">
                <a16:creationId xmlns:a16="http://schemas.microsoft.com/office/drawing/2014/main" id="{6158DD4A-0AEF-ADF8-8A5B-02CBF2DC58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64312" y="4972430"/>
            <a:ext cx="5184000" cy="307777"/>
          </a:xfrm>
        </p:spPr>
        <p:txBody>
          <a:bodyPr wrap="square" anchor="t" anchorCtr="0">
            <a:sp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DK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E074E8E-AF1A-C055-0556-7E54011A30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98761"/>
            <a:ext cx="12192000" cy="307777"/>
          </a:xfrm>
          <a:prstGeom prst="rect">
            <a:avLst/>
          </a:prstGeom>
        </p:spPr>
      </p:pic>
      <p:grpSp>
        <p:nvGrpSpPr>
          <p:cNvPr id="64" name="Graphic 17">
            <a:extLst>
              <a:ext uri="{FF2B5EF4-FFF2-40B4-BE49-F238E27FC236}">
                <a16:creationId xmlns:a16="http://schemas.microsoft.com/office/drawing/2014/main" id="{1BA467D1-EC78-5A1A-AA0F-8DA5C3340706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9103088" y="6458998"/>
            <a:ext cx="2646000" cy="177687"/>
            <a:chOff x="3994150" y="3289300"/>
            <a:chExt cx="4202178" cy="282193"/>
          </a:xfrm>
          <a:solidFill>
            <a:schemeClr val="bg1"/>
          </a:solidFill>
        </p:grpSpPr>
        <p:grpSp>
          <p:nvGrpSpPr>
            <p:cNvPr id="65" name="Graphic 17">
              <a:extLst>
                <a:ext uri="{FF2B5EF4-FFF2-40B4-BE49-F238E27FC236}">
                  <a16:creationId xmlns:a16="http://schemas.microsoft.com/office/drawing/2014/main" id="{FD2789AD-CE5E-DCB8-CEF2-A72FCD7B0631}"/>
                </a:ext>
              </a:extLst>
            </p:cNvPr>
            <p:cNvGrpSpPr/>
            <p:nvPr/>
          </p:nvGrpSpPr>
          <p:grpSpPr>
            <a:xfrm>
              <a:off x="3994150" y="3289300"/>
              <a:ext cx="2355593" cy="276140"/>
              <a:chOff x="3994150" y="3289300"/>
              <a:chExt cx="2355593" cy="276140"/>
            </a:xfrm>
            <a:grpFill/>
          </p:grpSpPr>
          <p:sp>
            <p:nvSpPr>
              <p:cNvPr id="79" name="Freeform 78">
                <a:extLst>
                  <a:ext uri="{FF2B5EF4-FFF2-40B4-BE49-F238E27FC236}">
                    <a16:creationId xmlns:a16="http://schemas.microsoft.com/office/drawing/2014/main" id="{48C80906-70ED-A0BA-13B1-9C2508515D0E}"/>
                  </a:ext>
                </a:extLst>
              </p:cNvPr>
              <p:cNvSpPr/>
              <p:nvPr/>
            </p:nvSpPr>
            <p:spPr>
              <a:xfrm>
                <a:off x="3994150" y="3293770"/>
                <a:ext cx="153596" cy="211598"/>
              </a:xfrm>
              <a:custGeom>
                <a:avLst/>
                <a:gdLst>
                  <a:gd name="connsiteX0" fmla="*/ 86452 w 153596"/>
                  <a:gd name="connsiteY0" fmla="*/ 16857 h 211598"/>
                  <a:gd name="connsiteX1" fmla="*/ 86452 w 153596"/>
                  <a:gd name="connsiteY1" fmla="*/ 211599 h 211598"/>
                  <a:gd name="connsiteX2" fmla="*/ 67145 w 153596"/>
                  <a:gd name="connsiteY2" fmla="*/ 211599 h 211598"/>
                  <a:gd name="connsiteX3" fmla="*/ 67145 w 153596"/>
                  <a:gd name="connsiteY3" fmla="*/ 16857 h 211598"/>
                  <a:gd name="connsiteX4" fmla="*/ 0 w 153596"/>
                  <a:gd name="connsiteY4" fmla="*/ 16857 h 211598"/>
                  <a:gd name="connsiteX5" fmla="*/ 0 w 153596"/>
                  <a:gd name="connsiteY5" fmla="*/ 0 h 211598"/>
                  <a:gd name="connsiteX6" fmla="*/ 153597 w 153596"/>
                  <a:gd name="connsiteY6" fmla="*/ 0 h 211598"/>
                  <a:gd name="connsiteX7" fmla="*/ 153597 w 153596"/>
                  <a:gd name="connsiteY7" fmla="*/ 16764 h 211598"/>
                  <a:gd name="connsiteX8" fmla="*/ 86452 w 153596"/>
                  <a:gd name="connsiteY8" fmla="*/ 16764 h 2115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3596" h="211598">
                    <a:moveTo>
                      <a:pt x="86452" y="16857"/>
                    </a:moveTo>
                    <a:lnTo>
                      <a:pt x="86452" y="211599"/>
                    </a:lnTo>
                    <a:lnTo>
                      <a:pt x="67145" y="211599"/>
                    </a:lnTo>
                    <a:lnTo>
                      <a:pt x="67145" y="16857"/>
                    </a:lnTo>
                    <a:lnTo>
                      <a:pt x="0" y="16857"/>
                    </a:lnTo>
                    <a:lnTo>
                      <a:pt x="0" y="0"/>
                    </a:lnTo>
                    <a:lnTo>
                      <a:pt x="153597" y="0"/>
                    </a:lnTo>
                    <a:lnTo>
                      <a:pt x="153597" y="16764"/>
                    </a:lnTo>
                    <a:lnTo>
                      <a:pt x="86452" y="16764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80" name="Freeform 79">
                <a:extLst>
                  <a:ext uri="{FF2B5EF4-FFF2-40B4-BE49-F238E27FC236}">
                    <a16:creationId xmlns:a16="http://schemas.microsoft.com/office/drawing/2014/main" id="{D3696F7E-854F-4F90-3504-8ABB7C6DCA3C}"/>
                  </a:ext>
                </a:extLst>
              </p:cNvPr>
              <p:cNvSpPr/>
              <p:nvPr/>
            </p:nvSpPr>
            <p:spPr>
              <a:xfrm>
                <a:off x="4182936" y="3289300"/>
                <a:ext cx="113461" cy="216162"/>
              </a:xfrm>
              <a:custGeom>
                <a:avLst/>
                <a:gdLst>
                  <a:gd name="connsiteX0" fmla="*/ 94726 w 113461"/>
                  <a:gd name="connsiteY0" fmla="*/ 216069 h 216162"/>
                  <a:gd name="connsiteX1" fmla="*/ 94726 w 113461"/>
                  <a:gd name="connsiteY1" fmla="*/ 120701 h 216162"/>
                  <a:gd name="connsiteX2" fmla="*/ 58586 w 113461"/>
                  <a:gd name="connsiteY2" fmla="*/ 78418 h 216162"/>
                  <a:gd name="connsiteX3" fmla="*/ 18736 w 113461"/>
                  <a:gd name="connsiteY3" fmla="*/ 102726 h 216162"/>
                  <a:gd name="connsiteX4" fmla="*/ 18736 w 113461"/>
                  <a:gd name="connsiteY4" fmla="*/ 216162 h 216162"/>
                  <a:gd name="connsiteX5" fmla="*/ 0 w 113461"/>
                  <a:gd name="connsiteY5" fmla="*/ 216162 h 216162"/>
                  <a:gd name="connsiteX6" fmla="*/ 0 w 113461"/>
                  <a:gd name="connsiteY6" fmla="*/ 0 h 216162"/>
                  <a:gd name="connsiteX7" fmla="*/ 18736 w 113461"/>
                  <a:gd name="connsiteY7" fmla="*/ 0 h 216162"/>
                  <a:gd name="connsiteX8" fmla="*/ 18736 w 113461"/>
                  <a:gd name="connsiteY8" fmla="*/ 84658 h 216162"/>
                  <a:gd name="connsiteX9" fmla="*/ 62580 w 113461"/>
                  <a:gd name="connsiteY9" fmla="*/ 62772 h 216162"/>
                  <a:gd name="connsiteX10" fmla="*/ 113462 w 113461"/>
                  <a:gd name="connsiteY10" fmla="*/ 122191 h 216162"/>
                  <a:gd name="connsiteX11" fmla="*/ 113462 w 113461"/>
                  <a:gd name="connsiteY11" fmla="*/ 216162 h 216162"/>
                  <a:gd name="connsiteX12" fmla="*/ 94726 w 113461"/>
                  <a:gd name="connsiteY12" fmla="*/ 216162 h 216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3461" h="216162">
                    <a:moveTo>
                      <a:pt x="94726" y="216069"/>
                    </a:moveTo>
                    <a:lnTo>
                      <a:pt x="94726" y="120701"/>
                    </a:lnTo>
                    <a:cubicBezTo>
                      <a:pt x="94726" y="93133"/>
                      <a:pt x="83694" y="78418"/>
                      <a:pt x="58586" y="78418"/>
                    </a:cubicBezTo>
                    <a:cubicBezTo>
                      <a:pt x="39850" y="78418"/>
                      <a:pt x="26725" y="90991"/>
                      <a:pt x="18736" y="102726"/>
                    </a:cubicBezTo>
                    <a:lnTo>
                      <a:pt x="18736" y="216162"/>
                    </a:lnTo>
                    <a:lnTo>
                      <a:pt x="0" y="216162"/>
                    </a:lnTo>
                    <a:lnTo>
                      <a:pt x="0" y="0"/>
                    </a:lnTo>
                    <a:lnTo>
                      <a:pt x="18736" y="0"/>
                    </a:lnTo>
                    <a:lnTo>
                      <a:pt x="18736" y="84658"/>
                    </a:lnTo>
                    <a:cubicBezTo>
                      <a:pt x="28532" y="71713"/>
                      <a:pt x="43844" y="62772"/>
                      <a:pt x="62580" y="62772"/>
                    </a:cubicBezTo>
                    <a:cubicBezTo>
                      <a:pt x="101193" y="62772"/>
                      <a:pt x="113462" y="86800"/>
                      <a:pt x="113462" y="122191"/>
                    </a:cubicBezTo>
                    <a:lnTo>
                      <a:pt x="113462" y="216162"/>
                    </a:lnTo>
                    <a:lnTo>
                      <a:pt x="94726" y="21616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81" name="Freeform 80">
                <a:extLst>
                  <a:ext uri="{FF2B5EF4-FFF2-40B4-BE49-F238E27FC236}">
                    <a16:creationId xmlns:a16="http://schemas.microsoft.com/office/drawing/2014/main" id="{E06A4CA0-7D6A-1D47-92B7-7984875A8C50}"/>
                  </a:ext>
                </a:extLst>
              </p:cNvPr>
              <p:cNvSpPr/>
              <p:nvPr/>
            </p:nvSpPr>
            <p:spPr>
              <a:xfrm>
                <a:off x="4338434" y="3352071"/>
                <a:ext cx="128108" cy="156650"/>
              </a:xfrm>
              <a:custGeom>
                <a:avLst/>
                <a:gdLst>
                  <a:gd name="connsiteX0" fmla="*/ 19877 w 128108"/>
                  <a:gd name="connsiteY0" fmla="*/ 84006 h 156650"/>
                  <a:gd name="connsiteX1" fmla="*/ 70759 w 128108"/>
                  <a:gd name="connsiteY1" fmla="*/ 141004 h 156650"/>
                  <a:gd name="connsiteX2" fmla="*/ 113937 w 128108"/>
                  <a:gd name="connsiteY2" fmla="*/ 125730 h 156650"/>
                  <a:gd name="connsiteX3" fmla="*/ 123163 w 128108"/>
                  <a:gd name="connsiteY3" fmla="*/ 138303 h 156650"/>
                  <a:gd name="connsiteX4" fmla="*/ 70759 w 128108"/>
                  <a:gd name="connsiteY4" fmla="*/ 156650 h 156650"/>
                  <a:gd name="connsiteX5" fmla="*/ 0 w 128108"/>
                  <a:gd name="connsiteY5" fmla="*/ 79815 h 156650"/>
                  <a:gd name="connsiteX6" fmla="*/ 65623 w 128108"/>
                  <a:gd name="connsiteY6" fmla="*/ 0 h 156650"/>
                  <a:gd name="connsiteX7" fmla="*/ 128108 w 128108"/>
                  <a:gd name="connsiteY7" fmla="*/ 84006 h 156650"/>
                  <a:gd name="connsiteX8" fmla="*/ 19877 w 128108"/>
                  <a:gd name="connsiteY8" fmla="*/ 84006 h 156650"/>
                  <a:gd name="connsiteX9" fmla="*/ 65528 w 128108"/>
                  <a:gd name="connsiteY9" fmla="*/ 14994 h 156650"/>
                  <a:gd name="connsiteX10" fmla="*/ 19877 w 128108"/>
                  <a:gd name="connsiteY10" fmla="*/ 69012 h 156650"/>
                  <a:gd name="connsiteX11" fmla="*/ 108802 w 128108"/>
                  <a:gd name="connsiteY11" fmla="*/ 69012 h 156650"/>
                  <a:gd name="connsiteX12" fmla="*/ 65623 w 128108"/>
                  <a:gd name="connsiteY12" fmla="*/ 14994 h 156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8108" h="156650">
                    <a:moveTo>
                      <a:pt x="19877" y="84006"/>
                    </a:moveTo>
                    <a:cubicBezTo>
                      <a:pt x="21399" y="122377"/>
                      <a:pt x="44700" y="141004"/>
                      <a:pt x="70759" y="141004"/>
                    </a:cubicBezTo>
                    <a:cubicBezTo>
                      <a:pt x="88829" y="141004"/>
                      <a:pt x="103285" y="133833"/>
                      <a:pt x="113937" y="125730"/>
                    </a:cubicBezTo>
                    <a:lnTo>
                      <a:pt x="123163" y="138303"/>
                    </a:lnTo>
                    <a:cubicBezTo>
                      <a:pt x="109087" y="149106"/>
                      <a:pt x="92824" y="156650"/>
                      <a:pt x="70759" y="156650"/>
                    </a:cubicBezTo>
                    <a:cubicBezTo>
                      <a:pt x="30910" y="156650"/>
                      <a:pt x="0" y="129642"/>
                      <a:pt x="0" y="79815"/>
                    </a:cubicBezTo>
                    <a:cubicBezTo>
                      <a:pt x="0" y="26077"/>
                      <a:pt x="31575" y="0"/>
                      <a:pt x="65623" y="0"/>
                    </a:cubicBezTo>
                    <a:cubicBezTo>
                      <a:pt x="113747" y="0"/>
                      <a:pt x="128108" y="36881"/>
                      <a:pt x="128108" y="84006"/>
                    </a:cubicBezTo>
                    <a:lnTo>
                      <a:pt x="19877" y="84006"/>
                    </a:lnTo>
                    <a:close/>
                    <a:moveTo>
                      <a:pt x="65528" y="14994"/>
                    </a:moveTo>
                    <a:cubicBezTo>
                      <a:pt x="40991" y="14994"/>
                      <a:pt x="22350" y="32969"/>
                      <a:pt x="19877" y="69012"/>
                    </a:cubicBezTo>
                    <a:lnTo>
                      <a:pt x="108802" y="69012"/>
                    </a:lnTo>
                    <a:cubicBezTo>
                      <a:pt x="108231" y="32690"/>
                      <a:pt x="92824" y="14994"/>
                      <a:pt x="65623" y="14994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82" name="Freeform 81">
                <a:extLst>
                  <a:ext uri="{FF2B5EF4-FFF2-40B4-BE49-F238E27FC236}">
                    <a16:creationId xmlns:a16="http://schemas.microsoft.com/office/drawing/2014/main" id="{E014B940-7B54-20A2-7195-E7624E44834E}"/>
                  </a:ext>
                </a:extLst>
              </p:cNvPr>
              <p:cNvSpPr/>
              <p:nvPr/>
            </p:nvSpPr>
            <p:spPr>
              <a:xfrm>
                <a:off x="4595317" y="3352071"/>
                <a:ext cx="123828" cy="213368"/>
              </a:xfrm>
              <a:custGeom>
                <a:avLst/>
                <a:gdLst>
                  <a:gd name="connsiteX0" fmla="*/ 62865 w 123828"/>
                  <a:gd name="connsiteY0" fmla="*/ 156650 h 213368"/>
                  <a:gd name="connsiteX1" fmla="*/ 19687 w 123828"/>
                  <a:gd name="connsiteY1" fmla="*/ 138676 h 213368"/>
                  <a:gd name="connsiteX2" fmla="*/ 19687 w 123828"/>
                  <a:gd name="connsiteY2" fmla="*/ 213368 h 213368"/>
                  <a:gd name="connsiteX3" fmla="*/ 951 w 123828"/>
                  <a:gd name="connsiteY3" fmla="*/ 213368 h 213368"/>
                  <a:gd name="connsiteX4" fmla="*/ 951 w 123828"/>
                  <a:gd name="connsiteY4" fmla="*/ 31479 h 213368"/>
                  <a:gd name="connsiteX5" fmla="*/ 0 w 123828"/>
                  <a:gd name="connsiteY5" fmla="*/ 3260 h 213368"/>
                  <a:gd name="connsiteX6" fmla="*/ 15597 w 123828"/>
                  <a:gd name="connsiteY6" fmla="*/ 3260 h 213368"/>
                  <a:gd name="connsiteX7" fmla="*/ 17119 w 123828"/>
                  <a:gd name="connsiteY7" fmla="*/ 26077 h 213368"/>
                  <a:gd name="connsiteX8" fmla="*/ 65243 w 123828"/>
                  <a:gd name="connsiteY8" fmla="*/ 0 h 213368"/>
                  <a:gd name="connsiteX9" fmla="*/ 123828 w 123828"/>
                  <a:gd name="connsiteY9" fmla="*/ 76835 h 213368"/>
                  <a:gd name="connsiteX10" fmla="*/ 62865 w 123828"/>
                  <a:gd name="connsiteY10" fmla="*/ 156650 h 213368"/>
                  <a:gd name="connsiteX11" fmla="*/ 61058 w 123828"/>
                  <a:gd name="connsiteY11" fmla="*/ 15274 h 213368"/>
                  <a:gd name="connsiteX12" fmla="*/ 19687 w 123828"/>
                  <a:gd name="connsiteY12" fmla="*/ 42003 h 213368"/>
                  <a:gd name="connsiteX13" fmla="*/ 19687 w 123828"/>
                  <a:gd name="connsiteY13" fmla="*/ 123309 h 213368"/>
                  <a:gd name="connsiteX14" fmla="*/ 58300 w 123828"/>
                  <a:gd name="connsiteY14" fmla="*/ 141283 h 213368"/>
                  <a:gd name="connsiteX15" fmla="*/ 104237 w 123828"/>
                  <a:gd name="connsiteY15" fmla="*/ 78232 h 213368"/>
                  <a:gd name="connsiteX16" fmla="*/ 61058 w 123828"/>
                  <a:gd name="connsiteY16" fmla="*/ 15181 h 213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3828" h="213368">
                    <a:moveTo>
                      <a:pt x="62865" y="156650"/>
                    </a:moveTo>
                    <a:cubicBezTo>
                      <a:pt x="44129" y="156650"/>
                      <a:pt x="28817" y="149758"/>
                      <a:pt x="19687" y="138676"/>
                    </a:cubicBezTo>
                    <a:lnTo>
                      <a:pt x="19687" y="213368"/>
                    </a:lnTo>
                    <a:lnTo>
                      <a:pt x="951" y="213368"/>
                    </a:lnTo>
                    <a:lnTo>
                      <a:pt x="951" y="31479"/>
                    </a:lnTo>
                    <a:cubicBezTo>
                      <a:pt x="951" y="24308"/>
                      <a:pt x="380" y="9872"/>
                      <a:pt x="0" y="3260"/>
                    </a:cubicBezTo>
                    <a:lnTo>
                      <a:pt x="15597" y="3260"/>
                    </a:lnTo>
                    <a:lnTo>
                      <a:pt x="17119" y="26077"/>
                    </a:lnTo>
                    <a:cubicBezTo>
                      <a:pt x="27200" y="13132"/>
                      <a:pt x="40420" y="0"/>
                      <a:pt x="65243" y="0"/>
                    </a:cubicBezTo>
                    <a:cubicBezTo>
                      <a:pt x="102334" y="0"/>
                      <a:pt x="123828" y="32131"/>
                      <a:pt x="123828" y="76835"/>
                    </a:cubicBezTo>
                    <a:cubicBezTo>
                      <a:pt x="123828" y="121539"/>
                      <a:pt x="102049" y="156650"/>
                      <a:pt x="62865" y="156650"/>
                    </a:cubicBezTo>
                    <a:close/>
                    <a:moveTo>
                      <a:pt x="61058" y="15274"/>
                    </a:moveTo>
                    <a:cubicBezTo>
                      <a:pt x="40515" y="15274"/>
                      <a:pt x="26440" y="32410"/>
                      <a:pt x="19687" y="42003"/>
                    </a:cubicBezTo>
                    <a:lnTo>
                      <a:pt x="19687" y="123309"/>
                    </a:lnTo>
                    <a:cubicBezTo>
                      <a:pt x="28247" y="132622"/>
                      <a:pt x="39564" y="141283"/>
                      <a:pt x="58300" y="141283"/>
                    </a:cubicBezTo>
                    <a:cubicBezTo>
                      <a:pt x="83123" y="141283"/>
                      <a:pt x="104237" y="121446"/>
                      <a:pt x="104237" y="78232"/>
                    </a:cubicBezTo>
                    <a:cubicBezTo>
                      <a:pt x="104237" y="35018"/>
                      <a:pt x="86166" y="15181"/>
                      <a:pt x="61058" y="15181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83" name="Freeform 82">
                <a:extLst>
                  <a:ext uri="{FF2B5EF4-FFF2-40B4-BE49-F238E27FC236}">
                    <a16:creationId xmlns:a16="http://schemas.microsoft.com/office/drawing/2014/main" id="{05BAE3DB-1C4E-EB27-74B4-BCD8397360A8}"/>
                  </a:ext>
                </a:extLst>
              </p:cNvPr>
              <p:cNvSpPr/>
              <p:nvPr/>
            </p:nvSpPr>
            <p:spPr>
              <a:xfrm>
                <a:off x="4752813" y="3351978"/>
                <a:ext cx="136762" cy="156743"/>
              </a:xfrm>
              <a:custGeom>
                <a:avLst/>
                <a:gdLst>
                  <a:gd name="connsiteX0" fmla="*/ 68381 w 136762"/>
                  <a:gd name="connsiteY0" fmla="*/ 156743 h 156743"/>
                  <a:gd name="connsiteX1" fmla="*/ 0 w 136762"/>
                  <a:gd name="connsiteY1" fmla="*/ 77766 h 156743"/>
                  <a:gd name="connsiteX2" fmla="*/ 68381 w 136762"/>
                  <a:gd name="connsiteY2" fmla="*/ 0 h 156743"/>
                  <a:gd name="connsiteX3" fmla="*/ 136763 w 136762"/>
                  <a:gd name="connsiteY3" fmla="*/ 77766 h 156743"/>
                  <a:gd name="connsiteX4" fmla="*/ 68381 w 136762"/>
                  <a:gd name="connsiteY4" fmla="*/ 156743 h 156743"/>
                  <a:gd name="connsiteX5" fmla="*/ 68381 w 136762"/>
                  <a:gd name="connsiteY5" fmla="*/ 15367 h 156743"/>
                  <a:gd name="connsiteX6" fmla="*/ 19687 w 136762"/>
                  <a:gd name="connsiteY6" fmla="*/ 77766 h 156743"/>
                  <a:gd name="connsiteX7" fmla="*/ 68381 w 136762"/>
                  <a:gd name="connsiteY7" fmla="*/ 141376 h 156743"/>
                  <a:gd name="connsiteX8" fmla="*/ 117076 w 136762"/>
                  <a:gd name="connsiteY8" fmla="*/ 77766 h 156743"/>
                  <a:gd name="connsiteX9" fmla="*/ 68381 w 136762"/>
                  <a:gd name="connsiteY9" fmla="*/ 15367 h 1567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6762" h="156743">
                    <a:moveTo>
                      <a:pt x="68381" y="156743"/>
                    </a:moveTo>
                    <a:cubicBezTo>
                      <a:pt x="21494" y="156743"/>
                      <a:pt x="0" y="120701"/>
                      <a:pt x="0" y="77766"/>
                    </a:cubicBezTo>
                    <a:cubicBezTo>
                      <a:pt x="0" y="34832"/>
                      <a:pt x="22635" y="0"/>
                      <a:pt x="68381" y="0"/>
                    </a:cubicBezTo>
                    <a:cubicBezTo>
                      <a:pt x="114128" y="0"/>
                      <a:pt x="136763" y="36043"/>
                      <a:pt x="136763" y="77766"/>
                    </a:cubicBezTo>
                    <a:cubicBezTo>
                      <a:pt x="136763" y="119490"/>
                      <a:pt x="116220" y="156743"/>
                      <a:pt x="68381" y="156743"/>
                    </a:cubicBezTo>
                    <a:close/>
                    <a:moveTo>
                      <a:pt x="68381" y="15367"/>
                    </a:moveTo>
                    <a:cubicBezTo>
                      <a:pt x="36806" y="15367"/>
                      <a:pt x="19687" y="41817"/>
                      <a:pt x="19687" y="77766"/>
                    </a:cubicBezTo>
                    <a:cubicBezTo>
                      <a:pt x="19687" y="113716"/>
                      <a:pt x="35665" y="141376"/>
                      <a:pt x="68381" y="141376"/>
                    </a:cubicBezTo>
                    <a:cubicBezTo>
                      <a:pt x="101098" y="141376"/>
                      <a:pt x="117076" y="114088"/>
                      <a:pt x="117076" y="77766"/>
                    </a:cubicBezTo>
                    <a:cubicBezTo>
                      <a:pt x="117076" y="41444"/>
                      <a:pt x="100813" y="15367"/>
                      <a:pt x="68381" y="15367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84" name="Freeform 83">
                <a:extLst>
                  <a:ext uri="{FF2B5EF4-FFF2-40B4-BE49-F238E27FC236}">
                    <a16:creationId xmlns:a16="http://schemas.microsoft.com/office/drawing/2014/main" id="{2D928D30-1315-C884-43D9-652106009C16}"/>
                  </a:ext>
                </a:extLst>
              </p:cNvPr>
              <p:cNvSpPr/>
              <p:nvPr/>
            </p:nvSpPr>
            <p:spPr>
              <a:xfrm>
                <a:off x="4912686" y="3355331"/>
                <a:ext cx="210089" cy="150037"/>
              </a:xfrm>
              <a:custGeom>
                <a:avLst/>
                <a:gdLst>
                  <a:gd name="connsiteX0" fmla="*/ 165390 w 210089"/>
                  <a:gd name="connsiteY0" fmla="*/ 150038 h 150037"/>
                  <a:gd name="connsiteX1" fmla="*/ 141518 w 210089"/>
                  <a:gd name="connsiteY1" fmla="*/ 150038 h 150037"/>
                  <a:gd name="connsiteX2" fmla="*/ 115174 w 210089"/>
                  <a:gd name="connsiteY2" fmla="*/ 60909 h 150037"/>
                  <a:gd name="connsiteX3" fmla="*/ 105092 w 210089"/>
                  <a:gd name="connsiteY3" fmla="*/ 23376 h 150037"/>
                  <a:gd name="connsiteX4" fmla="*/ 95011 w 210089"/>
                  <a:gd name="connsiteY4" fmla="*/ 60909 h 150037"/>
                  <a:gd name="connsiteX5" fmla="*/ 67716 w 210089"/>
                  <a:gd name="connsiteY5" fmla="*/ 150038 h 150037"/>
                  <a:gd name="connsiteX6" fmla="*/ 44129 w 210089"/>
                  <a:gd name="connsiteY6" fmla="*/ 150038 h 150037"/>
                  <a:gd name="connsiteX7" fmla="*/ 0 w 210089"/>
                  <a:gd name="connsiteY7" fmla="*/ 0 h 150037"/>
                  <a:gd name="connsiteX8" fmla="*/ 19877 w 210089"/>
                  <a:gd name="connsiteY8" fmla="*/ 0 h 150037"/>
                  <a:gd name="connsiteX9" fmla="*/ 48029 w 210089"/>
                  <a:gd name="connsiteY9" fmla="*/ 95741 h 150037"/>
                  <a:gd name="connsiteX10" fmla="*/ 56588 w 210089"/>
                  <a:gd name="connsiteY10" fmla="*/ 129921 h 150037"/>
                  <a:gd name="connsiteX11" fmla="*/ 65814 w 210089"/>
                  <a:gd name="connsiteY11" fmla="*/ 95741 h 150037"/>
                  <a:gd name="connsiteX12" fmla="*/ 94631 w 210089"/>
                  <a:gd name="connsiteY12" fmla="*/ 0 h 150037"/>
                  <a:gd name="connsiteX13" fmla="*/ 116410 w 210089"/>
                  <a:gd name="connsiteY13" fmla="*/ 0 h 150037"/>
                  <a:gd name="connsiteX14" fmla="*/ 145227 w 210089"/>
                  <a:gd name="connsiteY14" fmla="*/ 95741 h 150037"/>
                  <a:gd name="connsiteX15" fmla="*/ 154072 w 210089"/>
                  <a:gd name="connsiteY15" fmla="*/ 129921 h 150037"/>
                  <a:gd name="connsiteX16" fmla="*/ 162917 w 210089"/>
                  <a:gd name="connsiteY16" fmla="*/ 95741 h 150037"/>
                  <a:gd name="connsiteX17" fmla="*/ 191734 w 210089"/>
                  <a:gd name="connsiteY17" fmla="*/ 0 h 150037"/>
                  <a:gd name="connsiteX18" fmla="*/ 210090 w 210089"/>
                  <a:gd name="connsiteY18" fmla="*/ 0 h 150037"/>
                  <a:gd name="connsiteX19" fmla="*/ 165295 w 210089"/>
                  <a:gd name="connsiteY19" fmla="*/ 150038 h 150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10089" h="150037">
                    <a:moveTo>
                      <a:pt x="165390" y="150038"/>
                    </a:moveTo>
                    <a:lnTo>
                      <a:pt x="141518" y="150038"/>
                    </a:lnTo>
                    <a:lnTo>
                      <a:pt x="115174" y="60909"/>
                    </a:lnTo>
                    <a:cubicBezTo>
                      <a:pt x="111179" y="47125"/>
                      <a:pt x="105092" y="23376"/>
                      <a:pt x="105092" y="23376"/>
                    </a:cubicBezTo>
                    <a:cubicBezTo>
                      <a:pt x="105092" y="23376"/>
                      <a:pt x="99291" y="46474"/>
                      <a:pt x="95011" y="60909"/>
                    </a:cubicBezTo>
                    <a:lnTo>
                      <a:pt x="67716" y="150038"/>
                    </a:lnTo>
                    <a:lnTo>
                      <a:pt x="44129" y="150038"/>
                    </a:lnTo>
                    <a:lnTo>
                      <a:pt x="0" y="0"/>
                    </a:lnTo>
                    <a:lnTo>
                      <a:pt x="19877" y="0"/>
                    </a:lnTo>
                    <a:lnTo>
                      <a:pt x="48029" y="95741"/>
                    </a:lnTo>
                    <a:cubicBezTo>
                      <a:pt x="51738" y="108314"/>
                      <a:pt x="56588" y="129921"/>
                      <a:pt x="56588" y="129921"/>
                    </a:cubicBezTo>
                    <a:cubicBezTo>
                      <a:pt x="56588" y="129921"/>
                      <a:pt x="62104" y="108314"/>
                      <a:pt x="65814" y="95741"/>
                    </a:cubicBezTo>
                    <a:lnTo>
                      <a:pt x="94631" y="0"/>
                    </a:lnTo>
                    <a:lnTo>
                      <a:pt x="116410" y="0"/>
                    </a:lnTo>
                    <a:lnTo>
                      <a:pt x="145227" y="95741"/>
                    </a:lnTo>
                    <a:cubicBezTo>
                      <a:pt x="149222" y="109245"/>
                      <a:pt x="154072" y="129921"/>
                      <a:pt x="154072" y="129921"/>
                    </a:cubicBezTo>
                    <a:cubicBezTo>
                      <a:pt x="154072" y="129921"/>
                      <a:pt x="159018" y="108873"/>
                      <a:pt x="162917" y="95741"/>
                    </a:cubicBezTo>
                    <a:lnTo>
                      <a:pt x="191734" y="0"/>
                    </a:lnTo>
                    <a:lnTo>
                      <a:pt x="210090" y="0"/>
                    </a:lnTo>
                    <a:lnTo>
                      <a:pt x="165295" y="150038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85" name="Freeform 84">
                <a:extLst>
                  <a:ext uri="{FF2B5EF4-FFF2-40B4-BE49-F238E27FC236}">
                    <a16:creationId xmlns:a16="http://schemas.microsoft.com/office/drawing/2014/main" id="{BB2F1A4D-58AC-0B22-3ADE-508FB33CEDE8}"/>
                  </a:ext>
                </a:extLst>
              </p:cNvPr>
              <p:cNvSpPr/>
              <p:nvPr/>
            </p:nvSpPr>
            <p:spPr>
              <a:xfrm>
                <a:off x="5146838" y="3352071"/>
                <a:ext cx="128108" cy="156650"/>
              </a:xfrm>
              <a:custGeom>
                <a:avLst/>
                <a:gdLst>
                  <a:gd name="connsiteX0" fmla="*/ 19877 w 128108"/>
                  <a:gd name="connsiteY0" fmla="*/ 84006 h 156650"/>
                  <a:gd name="connsiteX1" fmla="*/ 70759 w 128108"/>
                  <a:gd name="connsiteY1" fmla="*/ 141004 h 156650"/>
                  <a:gd name="connsiteX2" fmla="*/ 113937 w 128108"/>
                  <a:gd name="connsiteY2" fmla="*/ 125730 h 156650"/>
                  <a:gd name="connsiteX3" fmla="*/ 123163 w 128108"/>
                  <a:gd name="connsiteY3" fmla="*/ 138303 h 156650"/>
                  <a:gd name="connsiteX4" fmla="*/ 70759 w 128108"/>
                  <a:gd name="connsiteY4" fmla="*/ 156650 h 156650"/>
                  <a:gd name="connsiteX5" fmla="*/ 0 w 128108"/>
                  <a:gd name="connsiteY5" fmla="*/ 79815 h 156650"/>
                  <a:gd name="connsiteX6" fmla="*/ 65623 w 128108"/>
                  <a:gd name="connsiteY6" fmla="*/ 0 h 156650"/>
                  <a:gd name="connsiteX7" fmla="*/ 128108 w 128108"/>
                  <a:gd name="connsiteY7" fmla="*/ 84006 h 156650"/>
                  <a:gd name="connsiteX8" fmla="*/ 19877 w 128108"/>
                  <a:gd name="connsiteY8" fmla="*/ 84006 h 156650"/>
                  <a:gd name="connsiteX9" fmla="*/ 65528 w 128108"/>
                  <a:gd name="connsiteY9" fmla="*/ 14994 h 156650"/>
                  <a:gd name="connsiteX10" fmla="*/ 19877 w 128108"/>
                  <a:gd name="connsiteY10" fmla="*/ 69012 h 156650"/>
                  <a:gd name="connsiteX11" fmla="*/ 108802 w 128108"/>
                  <a:gd name="connsiteY11" fmla="*/ 69012 h 156650"/>
                  <a:gd name="connsiteX12" fmla="*/ 65623 w 128108"/>
                  <a:gd name="connsiteY12" fmla="*/ 14994 h 156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8108" h="156650">
                    <a:moveTo>
                      <a:pt x="19877" y="84006"/>
                    </a:moveTo>
                    <a:cubicBezTo>
                      <a:pt x="21399" y="122377"/>
                      <a:pt x="44700" y="141004"/>
                      <a:pt x="70759" y="141004"/>
                    </a:cubicBezTo>
                    <a:cubicBezTo>
                      <a:pt x="88829" y="141004"/>
                      <a:pt x="103285" y="133833"/>
                      <a:pt x="113937" y="125730"/>
                    </a:cubicBezTo>
                    <a:lnTo>
                      <a:pt x="123163" y="138303"/>
                    </a:lnTo>
                    <a:cubicBezTo>
                      <a:pt x="109087" y="149106"/>
                      <a:pt x="92824" y="156650"/>
                      <a:pt x="70759" y="156650"/>
                    </a:cubicBezTo>
                    <a:cubicBezTo>
                      <a:pt x="30910" y="156650"/>
                      <a:pt x="0" y="129642"/>
                      <a:pt x="0" y="79815"/>
                    </a:cubicBezTo>
                    <a:cubicBezTo>
                      <a:pt x="0" y="26077"/>
                      <a:pt x="31575" y="0"/>
                      <a:pt x="65623" y="0"/>
                    </a:cubicBezTo>
                    <a:cubicBezTo>
                      <a:pt x="113747" y="0"/>
                      <a:pt x="128108" y="36881"/>
                      <a:pt x="128108" y="84006"/>
                    </a:cubicBezTo>
                    <a:lnTo>
                      <a:pt x="19877" y="84006"/>
                    </a:lnTo>
                    <a:close/>
                    <a:moveTo>
                      <a:pt x="65528" y="14994"/>
                    </a:moveTo>
                    <a:cubicBezTo>
                      <a:pt x="40991" y="14994"/>
                      <a:pt x="22350" y="32969"/>
                      <a:pt x="19877" y="69012"/>
                    </a:cubicBezTo>
                    <a:lnTo>
                      <a:pt x="108802" y="69012"/>
                    </a:lnTo>
                    <a:cubicBezTo>
                      <a:pt x="108231" y="32690"/>
                      <a:pt x="92824" y="14994"/>
                      <a:pt x="65623" y="14994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86" name="Freeform 85">
                <a:extLst>
                  <a:ext uri="{FF2B5EF4-FFF2-40B4-BE49-F238E27FC236}">
                    <a16:creationId xmlns:a16="http://schemas.microsoft.com/office/drawing/2014/main" id="{7A91E032-560E-4C69-2574-1C2AA75F0C7A}"/>
                  </a:ext>
                </a:extLst>
              </p:cNvPr>
              <p:cNvSpPr/>
              <p:nvPr/>
            </p:nvSpPr>
            <p:spPr>
              <a:xfrm>
                <a:off x="5314796" y="3351978"/>
                <a:ext cx="81506" cy="153390"/>
              </a:xfrm>
              <a:custGeom>
                <a:avLst/>
                <a:gdLst>
                  <a:gd name="connsiteX0" fmla="*/ 76370 w 81506"/>
                  <a:gd name="connsiteY0" fmla="*/ 21700 h 153390"/>
                  <a:gd name="connsiteX1" fmla="*/ 59822 w 81506"/>
                  <a:gd name="connsiteY1" fmla="*/ 17509 h 153390"/>
                  <a:gd name="connsiteX2" fmla="*/ 19687 w 81506"/>
                  <a:gd name="connsiteY2" fmla="*/ 46287 h 153390"/>
                  <a:gd name="connsiteX3" fmla="*/ 19687 w 81506"/>
                  <a:gd name="connsiteY3" fmla="*/ 153391 h 153390"/>
                  <a:gd name="connsiteX4" fmla="*/ 951 w 81506"/>
                  <a:gd name="connsiteY4" fmla="*/ 153391 h 153390"/>
                  <a:gd name="connsiteX5" fmla="*/ 951 w 81506"/>
                  <a:gd name="connsiteY5" fmla="*/ 30641 h 153390"/>
                  <a:gd name="connsiteX6" fmla="*/ 0 w 81506"/>
                  <a:gd name="connsiteY6" fmla="*/ 3353 h 153390"/>
                  <a:gd name="connsiteX7" fmla="*/ 15027 w 81506"/>
                  <a:gd name="connsiteY7" fmla="*/ 3353 h 153390"/>
                  <a:gd name="connsiteX8" fmla="*/ 16834 w 81506"/>
                  <a:gd name="connsiteY8" fmla="*/ 28219 h 153390"/>
                  <a:gd name="connsiteX9" fmla="*/ 63721 w 81506"/>
                  <a:gd name="connsiteY9" fmla="*/ 0 h 153390"/>
                  <a:gd name="connsiteX10" fmla="*/ 81506 w 81506"/>
                  <a:gd name="connsiteY10" fmla="*/ 2701 h 153390"/>
                  <a:gd name="connsiteX11" fmla="*/ 76275 w 81506"/>
                  <a:gd name="connsiteY11" fmla="*/ 21607 h 153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1506" h="153390">
                    <a:moveTo>
                      <a:pt x="76370" y="21700"/>
                    </a:moveTo>
                    <a:cubicBezTo>
                      <a:pt x="71425" y="18999"/>
                      <a:pt x="66289" y="17509"/>
                      <a:pt x="59822" y="17509"/>
                    </a:cubicBezTo>
                    <a:cubicBezTo>
                      <a:pt x="41086" y="17509"/>
                      <a:pt x="29768" y="28871"/>
                      <a:pt x="19687" y="46287"/>
                    </a:cubicBezTo>
                    <a:lnTo>
                      <a:pt x="19687" y="153391"/>
                    </a:lnTo>
                    <a:lnTo>
                      <a:pt x="951" y="153391"/>
                    </a:lnTo>
                    <a:lnTo>
                      <a:pt x="951" y="30641"/>
                    </a:lnTo>
                    <a:cubicBezTo>
                      <a:pt x="951" y="25519"/>
                      <a:pt x="380" y="8475"/>
                      <a:pt x="0" y="3353"/>
                    </a:cubicBezTo>
                    <a:lnTo>
                      <a:pt x="15027" y="3353"/>
                    </a:lnTo>
                    <a:lnTo>
                      <a:pt x="16834" y="28219"/>
                    </a:lnTo>
                    <a:cubicBezTo>
                      <a:pt x="26059" y="11083"/>
                      <a:pt x="41371" y="0"/>
                      <a:pt x="63721" y="0"/>
                    </a:cubicBezTo>
                    <a:cubicBezTo>
                      <a:pt x="70189" y="0"/>
                      <a:pt x="76275" y="931"/>
                      <a:pt x="81506" y="2701"/>
                    </a:cubicBezTo>
                    <a:lnTo>
                      <a:pt x="76275" y="21607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87" name="Freeform 86">
                <a:extLst>
                  <a:ext uri="{FF2B5EF4-FFF2-40B4-BE49-F238E27FC236}">
                    <a16:creationId xmlns:a16="http://schemas.microsoft.com/office/drawing/2014/main" id="{44B1CAD1-248C-CD55-BA59-C98042C59BD9}"/>
                  </a:ext>
                </a:extLst>
              </p:cNvPr>
              <p:cNvSpPr/>
              <p:nvPr/>
            </p:nvSpPr>
            <p:spPr>
              <a:xfrm>
                <a:off x="5510715" y="3289300"/>
                <a:ext cx="123923" cy="219422"/>
              </a:xfrm>
              <a:custGeom>
                <a:avLst/>
                <a:gdLst>
                  <a:gd name="connsiteX0" fmla="*/ 63436 w 123923"/>
                  <a:gd name="connsiteY0" fmla="*/ 219422 h 219422"/>
                  <a:gd name="connsiteX1" fmla="*/ 17119 w 123923"/>
                  <a:gd name="connsiteY1" fmla="*/ 199026 h 219422"/>
                  <a:gd name="connsiteX2" fmla="*/ 15597 w 123923"/>
                  <a:gd name="connsiteY2" fmla="*/ 216162 h 219422"/>
                  <a:gd name="connsiteX3" fmla="*/ 0 w 123923"/>
                  <a:gd name="connsiteY3" fmla="*/ 216162 h 219422"/>
                  <a:gd name="connsiteX4" fmla="*/ 951 w 123923"/>
                  <a:gd name="connsiteY4" fmla="*/ 187943 h 219422"/>
                  <a:gd name="connsiteX5" fmla="*/ 951 w 123923"/>
                  <a:gd name="connsiteY5" fmla="*/ 0 h 219422"/>
                  <a:gd name="connsiteX6" fmla="*/ 19687 w 123923"/>
                  <a:gd name="connsiteY6" fmla="*/ 0 h 219422"/>
                  <a:gd name="connsiteX7" fmla="*/ 19687 w 123923"/>
                  <a:gd name="connsiteY7" fmla="*/ 86707 h 219422"/>
                  <a:gd name="connsiteX8" fmla="*/ 65053 w 123923"/>
                  <a:gd name="connsiteY8" fmla="*/ 62679 h 219422"/>
                  <a:gd name="connsiteX9" fmla="*/ 123924 w 123923"/>
                  <a:gd name="connsiteY9" fmla="*/ 140445 h 219422"/>
                  <a:gd name="connsiteX10" fmla="*/ 63531 w 123923"/>
                  <a:gd name="connsiteY10" fmla="*/ 219422 h 219422"/>
                  <a:gd name="connsiteX11" fmla="*/ 60963 w 123923"/>
                  <a:gd name="connsiteY11" fmla="*/ 78046 h 219422"/>
                  <a:gd name="connsiteX12" fmla="*/ 19592 w 123923"/>
                  <a:gd name="connsiteY12" fmla="*/ 105334 h 219422"/>
                  <a:gd name="connsiteX13" fmla="*/ 19592 w 123923"/>
                  <a:gd name="connsiteY13" fmla="*/ 186080 h 219422"/>
                  <a:gd name="connsiteX14" fmla="*/ 58776 w 123923"/>
                  <a:gd name="connsiteY14" fmla="*/ 204055 h 219422"/>
                  <a:gd name="connsiteX15" fmla="*/ 104141 w 123923"/>
                  <a:gd name="connsiteY15" fmla="*/ 141004 h 219422"/>
                  <a:gd name="connsiteX16" fmla="*/ 60963 w 123923"/>
                  <a:gd name="connsiteY16" fmla="*/ 77953 h 219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3923" h="219422">
                    <a:moveTo>
                      <a:pt x="63436" y="219422"/>
                    </a:moveTo>
                    <a:cubicBezTo>
                      <a:pt x="41086" y="219422"/>
                      <a:pt x="27010" y="211040"/>
                      <a:pt x="17119" y="199026"/>
                    </a:cubicBezTo>
                    <a:lnTo>
                      <a:pt x="15597" y="216162"/>
                    </a:lnTo>
                    <a:lnTo>
                      <a:pt x="0" y="216162"/>
                    </a:lnTo>
                    <a:cubicBezTo>
                      <a:pt x="285" y="209550"/>
                      <a:pt x="951" y="195114"/>
                      <a:pt x="951" y="187943"/>
                    </a:cubicBezTo>
                    <a:lnTo>
                      <a:pt x="951" y="0"/>
                    </a:lnTo>
                    <a:lnTo>
                      <a:pt x="19687" y="0"/>
                    </a:lnTo>
                    <a:lnTo>
                      <a:pt x="19687" y="86707"/>
                    </a:lnTo>
                    <a:cubicBezTo>
                      <a:pt x="27961" y="75904"/>
                      <a:pt x="40801" y="62679"/>
                      <a:pt x="65053" y="62679"/>
                    </a:cubicBezTo>
                    <a:cubicBezTo>
                      <a:pt x="100908" y="62679"/>
                      <a:pt x="123924" y="92668"/>
                      <a:pt x="123924" y="140445"/>
                    </a:cubicBezTo>
                    <a:cubicBezTo>
                      <a:pt x="123924" y="184311"/>
                      <a:pt x="103381" y="219422"/>
                      <a:pt x="63531" y="219422"/>
                    </a:cubicBezTo>
                    <a:close/>
                    <a:moveTo>
                      <a:pt x="60963" y="78046"/>
                    </a:moveTo>
                    <a:cubicBezTo>
                      <a:pt x="39849" y="78046"/>
                      <a:pt x="26059" y="95462"/>
                      <a:pt x="19592" y="105334"/>
                    </a:cubicBezTo>
                    <a:lnTo>
                      <a:pt x="19592" y="186080"/>
                    </a:lnTo>
                    <a:cubicBezTo>
                      <a:pt x="29673" y="196325"/>
                      <a:pt x="39849" y="204055"/>
                      <a:pt x="58776" y="204055"/>
                    </a:cubicBezTo>
                    <a:cubicBezTo>
                      <a:pt x="85405" y="204055"/>
                      <a:pt x="104141" y="180679"/>
                      <a:pt x="104141" y="141004"/>
                    </a:cubicBezTo>
                    <a:cubicBezTo>
                      <a:pt x="104141" y="93878"/>
                      <a:pt x="82647" y="77953"/>
                      <a:pt x="60963" y="77953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88" name="Freeform 87">
                <a:extLst>
                  <a:ext uri="{FF2B5EF4-FFF2-40B4-BE49-F238E27FC236}">
                    <a16:creationId xmlns:a16="http://schemas.microsoft.com/office/drawing/2014/main" id="{EA1C1CD5-7CBA-B4AD-FB20-702939354375}"/>
                  </a:ext>
                </a:extLst>
              </p:cNvPr>
              <p:cNvSpPr/>
              <p:nvPr/>
            </p:nvSpPr>
            <p:spPr>
              <a:xfrm>
                <a:off x="5668021" y="3352071"/>
                <a:ext cx="128108" cy="156650"/>
              </a:xfrm>
              <a:custGeom>
                <a:avLst/>
                <a:gdLst>
                  <a:gd name="connsiteX0" fmla="*/ 19877 w 128108"/>
                  <a:gd name="connsiteY0" fmla="*/ 84006 h 156650"/>
                  <a:gd name="connsiteX1" fmla="*/ 70759 w 128108"/>
                  <a:gd name="connsiteY1" fmla="*/ 141004 h 156650"/>
                  <a:gd name="connsiteX2" fmla="*/ 113937 w 128108"/>
                  <a:gd name="connsiteY2" fmla="*/ 125730 h 156650"/>
                  <a:gd name="connsiteX3" fmla="*/ 123163 w 128108"/>
                  <a:gd name="connsiteY3" fmla="*/ 138303 h 156650"/>
                  <a:gd name="connsiteX4" fmla="*/ 70759 w 128108"/>
                  <a:gd name="connsiteY4" fmla="*/ 156650 h 156650"/>
                  <a:gd name="connsiteX5" fmla="*/ 0 w 128108"/>
                  <a:gd name="connsiteY5" fmla="*/ 79815 h 156650"/>
                  <a:gd name="connsiteX6" fmla="*/ 65623 w 128108"/>
                  <a:gd name="connsiteY6" fmla="*/ 0 h 156650"/>
                  <a:gd name="connsiteX7" fmla="*/ 128108 w 128108"/>
                  <a:gd name="connsiteY7" fmla="*/ 84006 h 156650"/>
                  <a:gd name="connsiteX8" fmla="*/ 19877 w 128108"/>
                  <a:gd name="connsiteY8" fmla="*/ 84006 h 156650"/>
                  <a:gd name="connsiteX9" fmla="*/ 65528 w 128108"/>
                  <a:gd name="connsiteY9" fmla="*/ 14994 h 156650"/>
                  <a:gd name="connsiteX10" fmla="*/ 19877 w 128108"/>
                  <a:gd name="connsiteY10" fmla="*/ 69012 h 156650"/>
                  <a:gd name="connsiteX11" fmla="*/ 108802 w 128108"/>
                  <a:gd name="connsiteY11" fmla="*/ 69012 h 156650"/>
                  <a:gd name="connsiteX12" fmla="*/ 65623 w 128108"/>
                  <a:gd name="connsiteY12" fmla="*/ 14994 h 156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8108" h="156650">
                    <a:moveTo>
                      <a:pt x="19877" y="84006"/>
                    </a:moveTo>
                    <a:cubicBezTo>
                      <a:pt x="21399" y="122377"/>
                      <a:pt x="44700" y="141004"/>
                      <a:pt x="70759" y="141004"/>
                    </a:cubicBezTo>
                    <a:cubicBezTo>
                      <a:pt x="88829" y="141004"/>
                      <a:pt x="103285" y="133833"/>
                      <a:pt x="113937" y="125730"/>
                    </a:cubicBezTo>
                    <a:lnTo>
                      <a:pt x="123163" y="138303"/>
                    </a:lnTo>
                    <a:cubicBezTo>
                      <a:pt x="109087" y="149106"/>
                      <a:pt x="92824" y="156650"/>
                      <a:pt x="70759" y="156650"/>
                    </a:cubicBezTo>
                    <a:cubicBezTo>
                      <a:pt x="30910" y="156650"/>
                      <a:pt x="0" y="129642"/>
                      <a:pt x="0" y="79815"/>
                    </a:cubicBezTo>
                    <a:cubicBezTo>
                      <a:pt x="0" y="26077"/>
                      <a:pt x="31575" y="0"/>
                      <a:pt x="65623" y="0"/>
                    </a:cubicBezTo>
                    <a:cubicBezTo>
                      <a:pt x="113747" y="0"/>
                      <a:pt x="128108" y="36881"/>
                      <a:pt x="128108" y="84006"/>
                    </a:cubicBezTo>
                    <a:lnTo>
                      <a:pt x="19877" y="84006"/>
                    </a:lnTo>
                    <a:close/>
                    <a:moveTo>
                      <a:pt x="65528" y="14994"/>
                    </a:moveTo>
                    <a:cubicBezTo>
                      <a:pt x="40991" y="14994"/>
                      <a:pt x="22350" y="32969"/>
                      <a:pt x="19877" y="69012"/>
                    </a:cubicBezTo>
                    <a:lnTo>
                      <a:pt x="108802" y="69012"/>
                    </a:lnTo>
                    <a:cubicBezTo>
                      <a:pt x="108231" y="32690"/>
                      <a:pt x="92824" y="14994"/>
                      <a:pt x="65623" y="14994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89" name="Freeform 88">
                <a:extLst>
                  <a:ext uri="{FF2B5EF4-FFF2-40B4-BE49-F238E27FC236}">
                    <a16:creationId xmlns:a16="http://schemas.microsoft.com/office/drawing/2014/main" id="{416B2DF4-B6E6-D8C4-4D87-A0AE2EF27066}"/>
                  </a:ext>
                </a:extLst>
              </p:cNvPr>
              <p:cNvSpPr/>
              <p:nvPr/>
            </p:nvSpPr>
            <p:spPr>
              <a:xfrm>
                <a:off x="5836835" y="3289300"/>
                <a:ext cx="113461" cy="216162"/>
              </a:xfrm>
              <a:custGeom>
                <a:avLst/>
                <a:gdLst>
                  <a:gd name="connsiteX0" fmla="*/ 94726 w 113461"/>
                  <a:gd name="connsiteY0" fmla="*/ 216069 h 216162"/>
                  <a:gd name="connsiteX1" fmla="*/ 94726 w 113461"/>
                  <a:gd name="connsiteY1" fmla="*/ 120701 h 216162"/>
                  <a:gd name="connsiteX2" fmla="*/ 58586 w 113461"/>
                  <a:gd name="connsiteY2" fmla="*/ 78418 h 216162"/>
                  <a:gd name="connsiteX3" fmla="*/ 18736 w 113461"/>
                  <a:gd name="connsiteY3" fmla="*/ 102726 h 216162"/>
                  <a:gd name="connsiteX4" fmla="*/ 18736 w 113461"/>
                  <a:gd name="connsiteY4" fmla="*/ 216162 h 216162"/>
                  <a:gd name="connsiteX5" fmla="*/ 0 w 113461"/>
                  <a:gd name="connsiteY5" fmla="*/ 216162 h 216162"/>
                  <a:gd name="connsiteX6" fmla="*/ 0 w 113461"/>
                  <a:gd name="connsiteY6" fmla="*/ 0 h 216162"/>
                  <a:gd name="connsiteX7" fmla="*/ 18736 w 113461"/>
                  <a:gd name="connsiteY7" fmla="*/ 0 h 216162"/>
                  <a:gd name="connsiteX8" fmla="*/ 18736 w 113461"/>
                  <a:gd name="connsiteY8" fmla="*/ 84658 h 216162"/>
                  <a:gd name="connsiteX9" fmla="*/ 62580 w 113461"/>
                  <a:gd name="connsiteY9" fmla="*/ 62772 h 216162"/>
                  <a:gd name="connsiteX10" fmla="*/ 113462 w 113461"/>
                  <a:gd name="connsiteY10" fmla="*/ 122191 h 216162"/>
                  <a:gd name="connsiteX11" fmla="*/ 113462 w 113461"/>
                  <a:gd name="connsiteY11" fmla="*/ 216162 h 216162"/>
                  <a:gd name="connsiteX12" fmla="*/ 94726 w 113461"/>
                  <a:gd name="connsiteY12" fmla="*/ 216162 h 216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3461" h="216162">
                    <a:moveTo>
                      <a:pt x="94726" y="216069"/>
                    </a:moveTo>
                    <a:lnTo>
                      <a:pt x="94726" y="120701"/>
                    </a:lnTo>
                    <a:cubicBezTo>
                      <a:pt x="94726" y="93133"/>
                      <a:pt x="83694" y="78418"/>
                      <a:pt x="58586" y="78418"/>
                    </a:cubicBezTo>
                    <a:cubicBezTo>
                      <a:pt x="39850" y="78418"/>
                      <a:pt x="26725" y="90991"/>
                      <a:pt x="18736" y="102726"/>
                    </a:cubicBezTo>
                    <a:lnTo>
                      <a:pt x="18736" y="216162"/>
                    </a:lnTo>
                    <a:lnTo>
                      <a:pt x="0" y="216162"/>
                    </a:lnTo>
                    <a:lnTo>
                      <a:pt x="0" y="0"/>
                    </a:lnTo>
                    <a:lnTo>
                      <a:pt x="18736" y="0"/>
                    </a:lnTo>
                    <a:lnTo>
                      <a:pt x="18736" y="84658"/>
                    </a:lnTo>
                    <a:cubicBezTo>
                      <a:pt x="28532" y="71713"/>
                      <a:pt x="43844" y="62772"/>
                      <a:pt x="62580" y="62772"/>
                    </a:cubicBezTo>
                    <a:cubicBezTo>
                      <a:pt x="101193" y="62772"/>
                      <a:pt x="113462" y="86800"/>
                      <a:pt x="113462" y="122191"/>
                    </a:cubicBezTo>
                    <a:lnTo>
                      <a:pt x="113462" y="216162"/>
                    </a:lnTo>
                    <a:lnTo>
                      <a:pt x="94726" y="21616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90" name="Freeform 89">
                <a:extLst>
                  <a:ext uri="{FF2B5EF4-FFF2-40B4-BE49-F238E27FC236}">
                    <a16:creationId xmlns:a16="http://schemas.microsoft.com/office/drawing/2014/main" id="{DCBA630E-E46C-38E7-A4A5-ADF76C1CFECA}"/>
                  </a:ext>
                </a:extLst>
              </p:cNvPr>
              <p:cNvSpPr/>
              <p:nvPr/>
            </p:nvSpPr>
            <p:spPr>
              <a:xfrm>
                <a:off x="5999371" y="3289300"/>
                <a:ext cx="21779" cy="216069"/>
              </a:xfrm>
              <a:custGeom>
                <a:avLst/>
                <a:gdLst>
                  <a:gd name="connsiteX0" fmla="*/ 0 w 21779"/>
                  <a:gd name="connsiteY0" fmla="*/ 23097 h 216069"/>
                  <a:gd name="connsiteX1" fmla="*/ 0 w 21779"/>
                  <a:gd name="connsiteY1" fmla="*/ 0 h 216069"/>
                  <a:gd name="connsiteX2" fmla="*/ 21779 w 21779"/>
                  <a:gd name="connsiteY2" fmla="*/ 0 h 216069"/>
                  <a:gd name="connsiteX3" fmla="*/ 21779 w 21779"/>
                  <a:gd name="connsiteY3" fmla="*/ 23097 h 216069"/>
                  <a:gd name="connsiteX4" fmla="*/ 0 w 21779"/>
                  <a:gd name="connsiteY4" fmla="*/ 23097 h 216069"/>
                  <a:gd name="connsiteX5" fmla="*/ 1522 w 21779"/>
                  <a:gd name="connsiteY5" fmla="*/ 216069 h 216069"/>
                  <a:gd name="connsiteX6" fmla="*/ 1522 w 21779"/>
                  <a:gd name="connsiteY6" fmla="*/ 66032 h 216069"/>
                  <a:gd name="connsiteX7" fmla="*/ 20258 w 21779"/>
                  <a:gd name="connsiteY7" fmla="*/ 66032 h 216069"/>
                  <a:gd name="connsiteX8" fmla="*/ 20258 w 21779"/>
                  <a:gd name="connsiteY8" fmla="*/ 216069 h 216069"/>
                  <a:gd name="connsiteX9" fmla="*/ 1522 w 21779"/>
                  <a:gd name="connsiteY9" fmla="*/ 216069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1779" h="216069">
                    <a:moveTo>
                      <a:pt x="0" y="23097"/>
                    </a:moveTo>
                    <a:lnTo>
                      <a:pt x="0" y="0"/>
                    </a:lnTo>
                    <a:lnTo>
                      <a:pt x="21779" y="0"/>
                    </a:lnTo>
                    <a:lnTo>
                      <a:pt x="21779" y="23097"/>
                    </a:lnTo>
                    <a:lnTo>
                      <a:pt x="0" y="23097"/>
                    </a:lnTo>
                    <a:close/>
                    <a:moveTo>
                      <a:pt x="1522" y="216069"/>
                    </a:moveTo>
                    <a:lnTo>
                      <a:pt x="1522" y="66032"/>
                    </a:lnTo>
                    <a:lnTo>
                      <a:pt x="20258" y="66032"/>
                    </a:lnTo>
                    <a:lnTo>
                      <a:pt x="20258" y="216069"/>
                    </a:lnTo>
                    <a:lnTo>
                      <a:pt x="1522" y="21606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91" name="Freeform 90">
                <a:extLst>
                  <a:ext uri="{FF2B5EF4-FFF2-40B4-BE49-F238E27FC236}">
                    <a16:creationId xmlns:a16="http://schemas.microsoft.com/office/drawing/2014/main" id="{79067455-3234-F11D-7128-C5177B173A81}"/>
                  </a:ext>
                </a:extLst>
              </p:cNvPr>
              <p:cNvSpPr/>
              <p:nvPr/>
            </p:nvSpPr>
            <p:spPr>
              <a:xfrm>
                <a:off x="6069179" y="3351978"/>
                <a:ext cx="114222" cy="153390"/>
              </a:xfrm>
              <a:custGeom>
                <a:avLst/>
                <a:gdLst>
                  <a:gd name="connsiteX0" fmla="*/ 95677 w 114222"/>
                  <a:gd name="connsiteY0" fmla="*/ 153391 h 153390"/>
                  <a:gd name="connsiteX1" fmla="*/ 95677 w 114222"/>
                  <a:gd name="connsiteY1" fmla="*/ 58301 h 153390"/>
                  <a:gd name="connsiteX2" fmla="*/ 59537 w 114222"/>
                  <a:gd name="connsiteY2" fmla="*/ 15646 h 153390"/>
                  <a:gd name="connsiteX3" fmla="*/ 19687 w 114222"/>
                  <a:gd name="connsiteY3" fmla="*/ 39954 h 153390"/>
                  <a:gd name="connsiteX4" fmla="*/ 19687 w 114222"/>
                  <a:gd name="connsiteY4" fmla="*/ 153391 h 153390"/>
                  <a:gd name="connsiteX5" fmla="*/ 951 w 114222"/>
                  <a:gd name="connsiteY5" fmla="*/ 153391 h 153390"/>
                  <a:gd name="connsiteX6" fmla="*/ 951 w 114222"/>
                  <a:gd name="connsiteY6" fmla="*/ 30920 h 153390"/>
                  <a:gd name="connsiteX7" fmla="*/ 0 w 114222"/>
                  <a:gd name="connsiteY7" fmla="*/ 3353 h 153390"/>
                  <a:gd name="connsiteX8" fmla="*/ 15598 w 114222"/>
                  <a:gd name="connsiteY8" fmla="*/ 3353 h 153390"/>
                  <a:gd name="connsiteX9" fmla="*/ 17119 w 114222"/>
                  <a:gd name="connsiteY9" fmla="*/ 24028 h 153390"/>
                  <a:gd name="connsiteX10" fmla="*/ 63056 w 114222"/>
                  <a:gd name="connsiteY10" fmla="*/ 0 h 153390"/>
                  <a:gd name="connsiteX11" fmla="*/ 114223 w 114222"/>
                  <a:gd name="connsiteY11" fmla="*/ 59419 h 153390"/>
                  <a:gd name="connsiteX12" fmla="*/ 114223 w 114222"/>
                  <a:gd name="connsiteY12" fmla="*/ 153391 h 153390"/>
                  <a:gd name="connsiteX13" fmla="*/ 95487 w 114222"/>
                  <a:gd name="connsiteY13" fmla="*/ 153391 h 153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14222" h="153390">
                    <a:moveTo>
                      <a:pt x="95677" y="153391"/>
                    </a:moveTo>
                    <a:lnTo>
                      <a:pt x="95677" y="58301"/>
                    </a:lnTo>
                    <a:cubicBezTo>
                      <a:pt x="95677" y="31013"/>
                      <a:pt x="84359" y="15646"/>
                      <a:pt x="59537" y="15646"/>
                    </a:cubicBezTo>
                    <a:cubicBezTo>
                      <a:pt x="39279" y="15646"/>
                      <a:pt x="27010" y="29151"/>
                      <a:pt x="19687" y="39954"/>
                    </a:cubicBezTo>
                    <a:lnTo>
                      <a:pt x="19687" y="153391"/>
                    </a:lnTo>
                    <a:lnTo>
                      <a:pt x="951" y="153391"/>
                    </a:lnTo>
                    <a:lnTo>
                      <a:pt x="951" y="30920"/>
                    </a:lnTo>
                    <a:cubicBezTo>
                      <a:pt x="951" y="25798"/>
                      <a:pt x="381" y="8382"/>
                      <a:pt x="0" y="3353"/>
                    </a:cubicBezTo>
                    <a:lnTo>
                      <a:pt x="15598" y="3353"/>
                    </a:lnTo>
                    <a:lnTo>
                      <a:pt x="17119" y="24028"/>
                    </a:lnTo>
                    <a:cubicBezTo>
                      <a:pt x="26344" y="10803"/>
                      <a:pt x="42513" y="0"/>
                      <a:pt x="63056" y="0"/>
                    </a:cubicBezTo>
                    <a:cubicBezTo>
                      <a:pt x="100432" y="0"/>
                      <a:pt x="114223" y="23097"/>
                      <a:pt x="114223" y="59419"/>
                    </a:cubicBezTo>
                    <a:lnTo>
                      <a:pt x="114223" y="153391"/>
                    </a:lnTo>
                    <a:lnTo>
                      <a:pt x="95487" y="153391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92" name="Freeform 91">
                <a:extLst>
                  <a:ext uri="{FF2B5EF4-FFF2-40B4-BE49-F238E27FC236}">
                    <a16:creationId xmlns:a16="http://schemas.microsoft.com/office/drawing/2014/main" id="{6B997365-542D-6684-936A-6A1846F34882}"/>
                  </a:ext>
                </a:extLst>
              </p:cNvPr>
              <p:cNvSpPr/>
              <p:nvPr/>
            </p:nvSpPr>
            <p:spPr>
              <a:xfrm>
                <a:off x="6224013" y="3289300"/>
                <a:ext cx="125730" cy="219328"/>
              </a:xfrm>
              <a:custGeom>
                <a:avLst/>
                <a:gdLst>
                  <a:gd name="connsiteX0" fmla="*/ 109753 w 125730"/>
                  <a:gd name="connsiteY0" fmla="*/ 216069 h 219328"/>
                  <a:gd name="connsiteX1" fmla="*/ 108231 w 125730"/>
                  <a:gd name="connsiteY1" fmla="*/ 192320 h 219328"/>
                  <a:gd name="connsiteX2" fmla="*/ 60392 w 125730"/>
                  <a:gd name="connsiteY2" fmla="*/ 219329 h 219328"/>
                  <a:gd name="connsiteX3" fmla="*/ 0 w 125730"/>
                  <a:gd name="connsiteY3" fmla="*/ 140352 h 219328"/>
                  <a:gd name="connsiteX4" fmla="*/ 63151 w 125730"/>
                  <a:gd name="connsiteY4" fmla="*/ 62586 h 219328"/>
                  <a:gd name="connsiteX5" fmla="*/ 106044 w 125730"/>
                  <a:gd name="connsiteY5" fmla="*/ 79350 h 219328"/>
                  <a:gd name="connsiteX6" fmla="*/ 106044 w 125730"/>
                  <a:gd name="connsiteY6" fmla="*/ 0 h 219328"/>
                  <a:gd name="connsiteX7" fmla="*/ 124779 w 125730"/>
                  <a:gd name="connsiteY7" fmla="*/ 0 h 219328"/>
                  <a:gd name="connsiteX8" fmla="*/ 124779 w 125730"/>
                  <a:gd name="connsiteY8" fmla="*/ 187850 h 219328"/>
                  <a:gd name="connsiteX9" fmla="*/ 125730 w 125730"/>
                  <a:gd name="connsiteY9" fmla="*/ 216069 h 219328"/>
                  <a:gd name="connsiteX10" fmla="*/ 109753 w 125730"/>
                  <a:gd name="connsiteY10" fmla="*/ 216069 h 219328"/>
                  <a:gd name="connsiteX11" fmla="*/ 106044 w 125730"/>
                  <a:gd name="connsiteY11" fmla="*/ 95369 h 219328"/>
                  <a:gd name="connsiteX12" fmla="*/ 67145 w 125730"/>
                  <a:gd name="connsiteY12" fmla="*/ 77953 h 219328"/>
                  <a:gd name="connsiteX13" fmla="*/ 19592 w 125730"/>
                  <a:gd name="connsiteY13" fmla="*/ 141004 h 219328"/>
                  <a:gd name="connsiteX14" fmla="*/ 64958 w 125730"/>
                  <a:gd name="connsiteY14" fmla="*/ 204055 h 219328"/>
                  <a:gd name="connsiteX15" fmla="*/ 106044 w 125730"/>
                  <a:gd name="connsiteY15" fmla="*/ 177046 h 219328"/>
                  <a:gd name="connsiteX16" fmla="*/ 106044 w 125730"/>
                  <a:gd name="connsiteY16" fmla="*/ 95462 h 21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5730" h="219328">
                    <a:moveTo>
                      <a:pt x="109753" y="216069"/>
                    </a:moveTo>
                    <a:lnTo>
                      <a:pt x="108231" y="192320"/>
                    </a:lnTo>
                    <a:cubicBezTo>
                      <a:pt x="99386" y="204893"/>
                      <a:pt x="84645" y="219329"/>
                      <a:pt x="60392" y="219329"/>
                    </a:cubicBezTo>
                    <a:cubicBezTo>
                      <a:pt x="19592" y="219329"/>
                      <a:pt x="0" y="183938"/>
                      <a:pt x="0" y="140352"/>
                    </a:cubicBezTo>
                    <a:cubicBezTo>
                      <a:pt x="0" y="91736"/>
                      <a:pt x="28151" y="62586"/>
                      <a:pt x="63151" y="62586"/>
                    </a:cubicBezTo>
                    <a:cubicBezTo>
                      <a:pt x="82172" y="62586"/>
                      <a:pt x="97199" y="70409"/>
                      <a:pt x="106044" y="79350"/>
                    </a:cubicBezTo>
                    <a:lnTo>
                      <a:pt x="106044" y="0"/>
                    </a:lnTo>
                    <a:lnTo>
                      <a:pt x="124779" y="0"/>
                    </a:lnTo>
                    <a:lnTo>
                      <a:pt x="124779" y="187850"/>
                    </a:lnTo>
                    <a:cubicBezTo>
                      <a:pt x="124779" y="195021"/>
                      <a:pt x="125350" y="209457"/>
                      <a:pt x="125730" y="216069"/>
                    </a:cubicBezTo>
                    <a:lnTo>
                      <a:pt x="109753" y="216069"/>
                    </a:lnTo>
                    <a:close/>
                    <a:moveTo>
                      <a:pt x="106044" y="95369"/>
                    </a:moveTo>
                    <a:cubicBezTo>
                      <a:pt x="96533" y="86335"/>
                      <a:pt x="86737" y="77953"/>
                      <a:pt x="67145" y="77953"/>
                    </a:cubicBezTo>
                    <a:cubicBezTo>
                      <a:pt x="47553" y="77953"/>
                      <a:pt x="19592" y="93878"/>
                      <a:pt x="19592" y="141004"/>
                    </a:cubicBezTo>
                    <a:cubicBezTo>
                      <a:pt x="19592" y="178257"/>
                      <a:pt x="36140" y="204055"/>
                      <a:pt x="64958" y="204055"/>
                    </a:cubicBezTo>
                    <a:cubicBezTo>
                      <a:pt x="84264" y="204055"/>
                      <a:pt x="97484" y="190271"/>
                      <a:pt x="106044" y="177046"/>
                    </a:cubicBezTo>
                    <a:lnTo>
                      <a:pt x="106044" y="9546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</p:grpSp>
        <p:grpSp>
          <p:nvGrpSpPr>
            <p:cNvPr id="67" name="Graphic 17">
              <a:extLst>
                <a:ext uri="{FF2B5EF4-FFF2-40B4-BE49-F238E27FC236}">
                  <a16:creationId xmlns:a16="http://schemas.microsoft.com/office/drawing/2014/main" id="{E8C7CE5B-877F-A616-5290-8B760B57EA50}"/>
                </a:ext>
              </a:extLst>
            </p:cNvPr>
            <p:cNvGrpSpPr/>
            <p:nvPr/>
          </p:nvGrpSpPr>
          <p:grpSpPr>
            <a:xfrm>
              <a:off x="6465963" y="3289300"/>
              <a:ext cx="1730364" cy="282193"/>
              <a:chOff x="6465963" y="3289300"/>
              <a:chExt cx="1730364" cy="282193"/>
            </a:xfrm>
            <a:grpFill/>
          </p:grpSpPr>
          <p:sp>
            <p:nvSpPr>
              <p:cNvPr id="68" name="Freeform 67">
                <a:extLst>
                  <a:ext uri="{FF2B5EF4-FFF2-40B4-BE49-F238E27FC236}">
                    <a16:creationId xmlns:a16="http://schemas.microsoft.com/office/drawing/2014/main" id="{911EFD86-542C-6A58-7376-F308EBA7A0F4}"/>
                  </a:ext>
                </a:extLst>
              </p:cNvPr>
              <p:cNvSpPr/>
              <p:nvPr/>
            </p:nvSpPr>
            <p:spPr>
              <a:xfrm>
                <a:off x="6465963" y="3355424"/>
                <a:ext cx="145512" cy="216069"/>
              </a:xfrm>
              <a:custGeom>
                <a:avLst/>
                <a:gdLst>
                  <a:gd name="connsiteX0" fmla="*/ 93204 w 145512"/>
                  <a:gd name="connsiteY0" fmla="*/ 161121 h 216069"/>
                  <a:gd name="connsiteX1" fmla="*/ 18451 w 145512"/>
                  <a:gd name="connsiteY1" fmla="*/ 216069 h 216069"/>
                  <a:gd name="connsiteX2" fmla="*/ 13220 w 145512"/>
                  <a:gd name="connsiteY2" fmla="*/ 189061 h 216069"/>
                  <a:gd name="connsiteX3" fmla="*/ 58871 w 145512"/>
                  <a:gd name="connsiteY3" fmla="*/ 159072 h 216069"/>
                  <a:gd name="connsiteX4" fmla="*/ 61914 w 145512"/>
                  <a:gd name="connsiteY4" fmla="*/ 149479 h 216069"/>
                  <a:gd name="connsiteX5" fmla="*/ 0 w 145512"/>
                  <a:gd name="connsiteY5" fmla="*/ 0 h 216069"/>
                  <a:gd name="connsiteX6" fmla="*/ 36426 w 145512"/>
                  <a:gd name="connsiteY6" fmla="*/ 0 h 216069"/>
                  <a:gd name="connsiteX7" fmla="*/ 63056 w 145512"/>
                  <a:gd name="connsiteY7" fmla="*/ 68453 h 216069"/>
                  <a:gd name="connsiteX8" fmla="*/ 78368 w 145512"/>
                  <a:gd name="connsiteY8" fmla="*/ 114368 h 216069"/>
                  <a:gd name="connsiteX9" fmla="*/ 111179 w 145512"/>
                  <a:gd name="connsiteY9" fmla="*/ 0 h 216069"/>
                  <a:gd name="connsiteX10" fmla="*/ 145513 w 145512"/>
                  <a:gd name="connsiteY10" fmla="*/ 0 h 216069"/>
                  <a:gd name="connsiteX11" fmla="*/ 93109 w 145512"/>
                  <a:gd name="connsiteY11" fmla="*/ 161214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45512" h="216069">
                    <a:moveTo>
                      <a:pt x="93204" y="161121"/>
                    </a:moveTo>
                    <a:cubicBezTo>
                      <a:pt x="80650" y="199492"/>
                      <a:pt x="52118" y="211878"/>
                      <a:pt x="18451" y="216069"/>
                    </a:cubicBezTo>
                    <a:lnTo>
                      <a:pt x="13220" y="189061"/>
                    </a:lnTo>
                    <a:cubicBezTo>
                      <a:pt x="37472" y="185428"/>
                      <a:pt x="53640" y="175277"/>
                      <a:pt x="58871" y="159072"/>
                    </a:cubicBezTo>
                    <a:lnTo>
                      <a:pt x="61914" y="149479"/>
                    </a:lnTo>
                    <a:lnTo>
                      <a:pt x="0" y="0"/>
                    </a:lnTo>
                    <a:lnTo>
                      <a:pt x="36426" y="0"/>
                    </a:lnTo>
                    <a:lnTo>
                      <a:pt x="63056" y="68453"/>
                    </a:lnTo>
                    <a:cubicBezTo>
                      <a:pt x="70379" y="87638"/>
                      <a:pt x="78368" y="114368"/>
                      <a:pt x="78368" y="114368"/>
                    </a:cubicBezTo>
                    <a:lnTo>
                      <a:pt x="111179" y="0"/>
                    </a:lnTo>
                    <a:lnTo>
                      <a:pt x="145513" y="0"/>
                    </a:lnTo>
                    <a:lnTo>
                      <a:pt x="93109" y="161214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69" name="Freeform 68">
                <a:extLst>
                  <a:ext uri="{FF2B5EF4-FFF2-40B4-BE49-F238E27FC236}">
                    <a16:creationId xmlns:a16="http://schemas.microsoft.com/office/drawing/2014/main" id="{3F90FAE9-B7C3-B228-2B34-D90BA75DB87D}"/>
                  </a:ext>
                </a:extLst>
              </p:cNvPr>
              <p:cNvSpPr/>
              <p:nvPr/>
            </p:nvSpPr>
            <p:spPr>
              <a:xfrm>
                <a:off x="6629927" y="3351140"/>
                <a:ext cx="147795" cy="158419"/>
              </a:xfrm>
              <a:custGeom>
                <a:avLst/>
                <a:gdLst>
                  <a:gd name="connsiteX0" fmla="*/ 73898 w 147795"/>
                  <a:gd name="connsiteY0" fmla="*/ 158420 h 158419"/>
                  <a:gd name="connsiteX1" fmla="*/ 0 w 147795"/>
                  <a:gd name="connsiteY1" fmla="*/ 78605 h 158419"/>
                  <a:gd name="connsiteX2" fmla="*/ 73898 w 147795"/>
                  <a:gd name="connsiteY2" fmla="*/ 0 h 158419"/>
                  <a:gd name="connsiteX3" fmla="*/ 147795 w 147795"/>
                  <a:gd name="connsiteY3" fmla="*/ 78605 h 158419"/>
                  <a:gd name="connsiteX4" fmla="*/ 73898 w 147795"/>
                  <a:gd name="connsiteY4" fmla="*/ 158420 h 158419"/>
                  <a:gd name="connsiteX5" fmla="*/ 73898 w 147795"/>
                  <a:gd name="connsiteY5" fmla="*/ 26357 h 158419"/>
                  <a:gd name="connsiteX6" fmla="*/ 34714 w 147795"/>
                  <a:gd name="connsiteY6" fmla="*/ 78605 h 158419"/>
                  <a:gd name="connsiteX7" fmla="*/ 73898 w 147795"/>
                  <a:gd name="connsiteY7" fmla="*/ 132063 h 158419"/>
                  <a:gd name="connsiteX8" fmla="*/ 113081 w 147795"/>
                  <a:gd name="connsiteY8" fmla="*/ 78605 h 158419"/>
                  <a:gd name="connsiteX9" fmla="*/ 73898 w 147795"/>
                  <a:gd name="connsiteY9" fmla="*/ 26357 h 158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7795" h="158419">
                    <a:moveTo>
                      <a:pt x="73898" y="158420"/>
                    </a:moveTo>
                    <a:cubicBezTo>
                      <a:pt x="26725" y="158420"/>
                      <a:pt x="0" y="124799"/>
                      <a:pt x="0" y="78605"/>
                    </a:cubicBezTo>
                    <a:cubicBezTo>
                      <a:pt x="0" y="32410"/>
                      <a:pt x="27581" y="0"/>
                      <a:pt x="73898" y="0"/>
                    </a:cubicBezTo>
                    <a:cubicBezTo>
                      <a:pt x="120214" y="0"/>
                      <a:pt x="147795" y="32410"/>
                      <a:pt x="147795" y="78605"/>
                    </a:cubicBezTo>
                    <a:cubicBezTo>
                      <a:pt x="147795" y="124799"/>
                      <a:pt x="120214" y="158420"/>
                      <a:pt x="73898" y="158420"/>
                    </a:cubicBezTo>
                    <a:close/>
                    <a:moveTo>
                      <a:pt x="73898" y="26357"/>
                    </a:moveTo>
                    <a:cubicBezTo>
                      <a:pt x="47838" y="26357"/>
                      <a:pt x="34714" y="47405"/>
                      <a:pt x="34714" y="78605"/>
                    </a:cubicBezTo>
                    <a:cubicBezTo>
                      <a:pt x="34714" y="109804"/>
                      <a:pt x="48504" y="132063"/>
                      <a:pt x="73898" y="132063"/>
                    </a:cubicBezTo>
                    <a:cubicBezTo>
                      <a:pt x="99291" y="132063"/>
                      <a:pt x="113081" y="109897"/>
                      <a:pt x="113081" y="78605"/>
                    </a:cubicBezTo>
                    <a:cubicBezTo>
                      <a:pt x="113081" y="47312"/>
                      <a:pt x="99005" y="26357"/>
                      <a:pt x="73898" y="26357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70" name="Freeform 69">
                <a:extLst>
                  <a:ext uri="{FF2B5EF4-FFF2-40B4-BE49-F238E27FC236}">
                    <a16:creationId xmlns:a16="http://schemas.microsoft.com/office/drawing/2014/main" id="{DEE34332-72CE-77A7-CEBF-ED1F8A9F520F}"/>
                  </a:ext>
                </a:extLst>
              </p:cNvPr>
              <p:cNvSpPr/>
              <p:nvPr/>
            </p:nvSpPr>
            <p:spPr>
              <a:xfrm>
                <a:off x="6812911" y="3355331"/>
                <a:ext cx="127252" cy="153949"/>
              </a:xfrm>
              <a:custGeom>
                <a:avLst/>
                <a:gdLst>
                  <a:gd name="connsiteX0" fmla="*/ 99957 w 127252"/>
                  <a:gd name="connsiteY0" fmla="*/ 150038 h 153949"/>
                  <a:gd name="connsiteX1" fmla="*/ 97199 w 127252"/>
                  <a:gd name="connsiteY1" fmla="*/ 132622 h 153949"/>
                  <a:gd name="connsiteX2" fmla="*/ 53069 w 127252"/>
                  <a:gd name="connsiteY2" fmla="*/ 153949 h 153949"/>
                  <a:gd name="connsiteX3" fmla="*/ 0 w 127252"/>
                  <a:gd name="connsiteY3" fmla="*/ 95462 h 153949"/>
                  <a:gd name="connsiteX4" fmla="*/ 0 w 127252"/>
                  <a:gd name="connsiteY4" fmla="*/ 0 h 153949"/>
                  <a:gd name="connsiteX5" fmla="*/ 34048 w 127252"/>
                  <a:gd name="connsiteY5" fmla="*/ 0 h 153949"/>
                  <a:gd name="connsiteX6" fmla="*/ 34048 w 127252"/>
                  <a:gd name="connsiteY6" fmla="*/ 90619 h 153949"/>
                  <a:gd name="connsiteX7" fmla="*/ 60107 w 127252"/>
                  <a:gd name="connsiteY7" fmla="*/ 127220 h 153949"/>
                  <a:gd name="connsiteX8" fmla="*/ 91682 w 127252"/>
                  <a:gd name="connsiteY8" fmla="*/ 108035 h 153949"/>
                  <a:gd name="connsiteX9" fmla="*/ 91682 w 127252"/>
                  <a:gd name="connsiteY9" fmla="*/ 0 h 153949"/>
                  <a:gd name="connsiteX10" fmla="*/ 125731 w 127252"/>
                  <a:gd name="connsiteY10" fmla="*/ 0 h 153949"/>
                  <a:gd name="connsiteX11" fmla="*/ 125731 w 127252"/>
                  <a:gd name="connsiteY11" fmla="*/ 123029 h 153949"/>
                  <a:gd name="connsiteX12" fmla="*/ 127252 w 127252"/>
                  <a:gd name="connsiteY12" fmla="*/ 150038 h 153949"/>
                  <a:gd name="connsiteX13" fmla="*/ 99957 w 127252"/>
                  <a:gd name="connsiteY13" fmla="*/ 150038 h 153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7252" h="153949">
                    <a:moveTo>
                      <a:pt x="99957" y="150038"/>
                    </a:moveTo>
                    <a:lnTo>
                      <a:pt x="97199" y="132622"/>
                    </a:lnTo>
                    <a:cubicBezTo>
                      <a:pt x="86452" y="146126"/>
                      <a:pt x="71425" y="153949"/>
                      <a:pt x="53069" y="153949"/>
                    </a:cubicBezTo>
                    <a:cubicBezTo>
                      <a:pt x="15027" y="153949"/>
                      <a:pt x="0" y="131784"/>
                      <a:pt x="0" y="95462"/>
                    </a:cubicBezTo>
                    <a:lnTo>
                      <a:pt x="0" y="0"/>
                    </a:lnTo>
                    <a:lnTo>
                      <a:pt x="34048" y="0"/>
                    </a:lnTo>
                    <a:lnTo>
                      <a:pt x="34048" y="90619"/>
                    </a:lnTo>
                    <a:cubicBezTo>
                      <a:pt x="34048" y="117069"/>
                      <a:pt x="39850" y="127220"/>
                      <a:pt x="60107" y="127220"/>
                    </a:cubicBezTo>
                    <a:cubicBezTo>
                      <a:pt x="76085" y="127220"/>
                      <a:pt x="86452" y="115485"/>
                      <a:pt x="91682" y="108035"/>
                    </a:cubicBezTo>
                    <a:lnTo>
                      <a:pt x="91682" y="0"/>
                    </a:lnTo>
                    <a:lnTo>
                      <a:pt x="125731" y="0"/>
                    </a:lnTo>
                    <a:lnTo>
                      <a:pt x="125731" y="123029"/>
                    </a:lnTo>
                    <a:cubicBezTo>
                      <a:pt x="125731" y="128151"/>
                      <a:pt x="126967" y="144915"/>
                      <a:pt x="127252" y="150038"/>
                    </a:cubicBezTo>
                    <a:lnTo>
                      <a:pt x="99957" y="150038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71" name="Freeform 70">
                <a:extLst>
                  <a:ext uri="{FF2B5EF4-FFF2-40B4-BE49-F238E27FC236}">
                    <a16:creationId xmlns:a16="http://schemas.microsoft.com/office/drawing/2014/main" id="{B39E38E1-378D-100E-8582-F9B48B17D4AD}"/>
                  </a:ext>
                </a:extLst>
              </p:cNvPr>
              <p:cNvSpPr/>
              <p:nvPr/>
            </p:nvSpPr>
            <p:spPr>
              <a:xfrm>
                <a:off x="6980013" y="3351140"/>
                <a:ext cx="93204" cy="154228"/>
              </a:xfrm>
              <a:custGeom>
                <a:avLst/>
                <a:gdLst>
                  <a:gd name="connsiteX0" fmla="*/ 83123 w 93204"/>
                  <a:gd name="connsiteY0" fmla="*/ 37160 h 154228"/>
                  <a:gd name="connsiteX1" fmla="*/ 68381 w 93204"/>
                  <a:gd name="connsiteY1" fmla="*/ 32690 h 154228"/>
                  <a:gd name="connsiteX2" fmla="*/ 35570 w 93204"/>
                  <a:gd name="connsiteY2" fmla="*/ 56066 h 154228"/>
                  <a:gd name="connsiteX3" fmla="*/ 35570 w 93204"/>
                  <a:gd name="connsiteY3" fmla="*/ 154229 h 154228"/>
                  <a:gd name="connsiteX4" fmla="*/ 1521 w 93204"/>
                  <a:gd name="connsiteY4" fmla="*/ 154229 h 154228"/>
                  <a:gd name="connsiteX5" fmla="*/ 1521 w 93204"/>
                  <a:gd name="connsiteY5" fmla="*/ 32410 h 154228"/>
                  <a:gd name="connsiteX6" fmla="*/ 0 w 93204"/>
                  <a:gd name="connsiteY6" fmla="*/ 4191 h 154228"/>
                  <a:gd name="connsiteX7" fmla="*/ 26059 w 93204"/>
                  <a:gd name="connsiteY7" fmla="*/ 4191 h 154228"/>
                  <a:gd name="connsiteX8" fmla="*/ 28817 w 93204"/>
                  <a:gd name="connsiteY8" fmla="*/ 29710 h 154228"/>
                  <a:gd name="connsiteX9" fmla="*/ 77892 w 93204"/>
                  <a:gd name="connsiteY9" fmla="*/ 0 h 154228"/>
                  <a:gd name="connsiteX10" fmla="*/ 93204 w 93204"/>
                  <a:gd name="connsiteY10" fmla="*/ 2421 h 154228"/>
                  <a:gd name="connsiteX11" fmla="*/ 83123 w 93204"/>
                  <a:gd name="connsiteY11" fmla="*/ 37253 h 154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3204" h="154228">
                    <a:moveTo>
                      <a:pt x="83123" y="37160"/>
                    </a:moveTo>
                    <a:cubicBezTo>
                      <a:pt x="78177" y="34180"/>
                      <a:pt x="73898" y="32690"/>
                      <a:pt x="68381" y="32690"/>
                    </a:cubicBezTo>
                    <a:cubicBezTo>
                      <a:pt x="53640" y="32690"/>
                      <a:pt x="44129" y="42934"/>
                      <a:pt x="35570" y="56066"/>
                    </a:cubicBezTo>
                    <a:lnTo>
                      <a:pt x="35570" y="154229"/>
                    </a:lnTo>
                    <a:lnTo>
                      <a:pt x="1521" y="154229"/>
                    </a:lnTo>
                    <a:lnTo>
                      <a:pt x="1521" y="32410"/>
                    </a:lnTo>
                    <a:cubicBezTo>
                      <a:pt x="1521" y="27288"/>
                      <a:pt x="285" y="9313"/>
                      <a:pt x="0" y="4191"/>
                    </a:cubicBezTo>
                    <a:lnTo>
                      <a:pt x="26059" y="4191"/>
                    </a:lnTo>
                    <a:lnTo>
                      <a:pt x="28817" y="29710"/>
                    </a:lnTo>
                    <a:cubicBezTo>
                      <a:pt x="37091" y="14063"/>
                      <a:pt x="51452" y="0"/>
                      <a:pt x="77892" y="0"/>
                    </a:cubicBezTo>
                    <a:cubicBezTo>
                      <a:pt x="83123" y="0"/>
                      <a:pt x="88924" y="931"/>
                      <a:pt x="93204" y="2421"/>
                    </a:cubicBezTo>
                    <a:lnTo>
                      <a:pt x="83123" y="37253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72" name="Freeform 71">
                <a:extLst>
                  <a:ext uri="{FF2B5EF4-FFF2-40B4-BE49-F238E27FC236}">
                    <a16:creationId xmlns:a16="http://schemas.microsoft.com/office/drawing/2014/main" id="{B21BEEE5-20B0-47F9-8755-9159E96F6B70}"/>
                  </a:ext>
                </a:extLst>
              </p:cNvPr>
              <p:cNvSpPr/>
              <p:nvPr/>
            </p:nvSpPr>
            <p:spPr>
              <a:xfrm>
                <a:off x="7192956" y="3351140"/>
                <a:ext cx="218744" cy="154321"/>
              </a:xfrm>
              <a:custGeom>
                <a:avLst/>
                <a:gdLst>
                  <a:gd name="connsiteX0" fmla="*/ 184982 w 218744"/>
                  <a:gd name="connsiteY0" fmla="*/ 154229 h 154321"/>
                  <a:gd name="connsiteX1" fmla="*/ 184982 w 218744"/>
                  <a:gd name="connsiteY1" fmla="*/ 67242 h 154321"/>
                  <a:gd name="connsiteX2" fmla="*/ 157972 w 218744"/>
                  <a:gd name="connsiteY2" fmla="*/ 27288 h 154321"/>
                  <a:gd name="connsiteX3" fmla="*/ 126682 w 218744"/>
                  <a:gd name="connsiteY3" fmla="*/ 47405 h 154321"/>
                  <a:gd name="connsiteX4" fmla="*/ 127252 w 218744"/>
                  <a:gd name="connsiteY4" fmla="*/ 57277 h 154321"/>
                  <a:gd name="connsiteX5" fmla="*/ 127252 w 218744"/>
                  <a:gd name="connsiteY5" fmla="*/ 154229 h 154321"/>
                  <a:gd name="connsiteX6" fmla="*/ 93204 w 218744"/>
                  <a:gd name="connsiteY6" fmla="*/ 154229 h 154321"/>
                  <a:gd name="connsiteX7" fmla="*/ 93204 w 218744"/>
                  <a:gd name="connsiteY7" fmla="*/ 67522 h 154321"/>
                  <a:gd name="connsiteX8" fmla="*/ 66194 w 218744"/>
                  <a:gd name="connsiteY8" fmla="*/ 27288 h 154321"/>
                  <a:gd name="connsiteX9" fmla="*/ 35570 w 218744"/>
                  <a:gd name="connsiteY9" fmla="*/ 47405 h 154321"/>
                  <a:gd name="connsiteX10" fmla="*/ 35570 w 218744"/>
                  <a:gd name="connsiteY10" fmla="*/ 154229 h 154321"/>
                  <a:gd name="connsiteX11" fmla="*/ 1522 w 218744"/>
                  <a:gd name="connsiteY11" fmla="*/ 154229 h 154321"/>
                  <a:gd name="connsiteX12" fmla="*/ 1522 w 218744"/>
                  <a:gd name="connsiteY12" fmla="*/ 31200 h 154321"/>
                  <a:gd name="connsiteX13" fmla="*/ 0 w 218744"/>
                  <a:gd name="connsiteY13" fmla="*/ 4191 h 154321"/>
                  <a:gd name="connsiteX14" fmla="*/ 26630 w 218744"/>
                  <a:gd name="connsiteY14" fmla="*/ 4191 h 154321"/>
                  <a:gd name="connsiteX15" fmla="*/ 29958 w 218744"/>
                  <a:gd name="connsiteY15" fmla="*/ 22818 h 154321"/>
                  <a:gd name="connsiteX16" fmla="*/ 72281 w 218744"/>
                  <a:gd name="connsiteY16" fmla="*/ 0 h 154321"/>
                  <a:gd name="connsiteX17" fmla="*/ 118217 w 218744"/>
                  <a:gd name="connsiteY17" fmla="*/ 24028 h 154321"/>
                  <a:gd name="connsiteX18" fmla="*/ 164154 w 218744"/>
                  <a:gd name="connsiteY18" fmla="*/ 0 h 154321"/>
                  <a:gd name="connsiteX19" fmla="*/ 218745 w 218744"/>
                  <a:gd name="connsiteY19" fmla="*/ 68453 h 154321"/>
                  <a:gd name="connsiteX20" fmla="*/ 218745 w 218744"/>
                  <a:gd name="connsiteY20" fmla="*/ 154322 h 154321"/>
                  <a:gd name="connsiteX21" fmla="*/ 184697 w 218744"/>
                  <a:gd name="connsiteY21" fmla="*/ 154322 h 1543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18744" h="154321">
                    <a:moveTo>
                      <a:pt x="184982" y="154229"/>
                    </a:moveTo>
                    <a:lnTo>
                      <a:pt x="184982" y="67242"/>
                    </a:lnTo>
                    <a:cubicBezTo>
                      <a:pt x="184982" y="42655"/>
                      <a:pt x="179180" y="27288"/>
                      <a:pt x="157972" y="27288"/>
                    </a:cubicBezTo>
                    <a:cubicBezTo>
                      <a:pt x="144181" y="27288"/>
                      <a:pt x="133719" y="37160"/>
                      <a:pt x="126682" y="47405"/>
                    </a:cubicBezTo>
                    <a:cubicBezTo>
                      <a:pt x="126967" y="50106"/>
                      <a:pt x="127252" y="54297"/>
                      <a:pt x="127252" y="57277"/>
                    </a:cubicBezTo>
                    <a:lnTo>
                      <a:pt x="127252" y="154229"/>
                    </a:lnTo>
                    <a:lnTo>
                      <a:pt x="93204" y="154229"/>
                    </a:lnTo>
                    <a:lnTo>
                      <a:pt x="93204" y="67522"/>
                    </a:lnTo>
                    <a:cubicBezTo>
                      <a:pt x="93204" y="41724"/>
                      <a:pt x="88639" y="27288"/>
                      <a:pt x="66194" y="27288"/>
                    </a:cubicBezTo>
                    <a:cubicBezTo>
                      <a:pt x="53355" y="27288"/>
                      <a:pt x="42322" y="38092"/>
                      <a:pt x="35570" y="47405"/>
                    </a:cubicBezTo>
                    <a:lnTo>
                      <a:pt x="35570" y="154229"/>
                    </a:lnTo>
                    <a:lnTo>
                      <a:pt x="1522" y="154229"/>
                    </a:lnTo>
                    <a:lnTo>
                      <a:pt x="1522" y="31200"/>
                    </a:lnTo>
                    <a:cubicBezTo>
                      <a:pt x="1522" y="26077"/>
                      <a:pt x="285" y="9313"/>
                      <a:pt x="0" y="4191"/>
                    </a:cubicBezTo>
                    <a:lnTo>
                      <a:pt x="26630" y="4191"/>
                    </a:lnTo>
                    <a:lnTo>
                      <a:pt x="29958" y="22818"/>
                    </a:lnTo>
                    <a:cubicBezTo>
                      <a:pt x="40991" y="9872"/>
                      <a:pt x="55067" y="0"/>
                      <a:pt x="72281" y="0"/>
                    </a:cubicBezTo>
                    <a:cubicBezTo>
                      <a:pt x="96153" y="0"/>
                      <a:pt x="109087" y="9034"/>
                      <a:pt x="118217" y="24028"/>
                    </a:cubicBezTo>
                    <a:cubicBezTo>
                      <a:pt x="128013" y="11083"/>
                      <a:pt x="142755" y="0"/>
                      <a:pt x="164154" y="0"/>
                    </a:cubicBezTo>
                    <a:cubicBezTo>
                      <a:pt x="202481" y="0"/>
                      <a:pt x="218745" y="20676"/>
                      <a:pt x="218745" y="68453"/>
                    </a:cubicBezTo>
                    <a:lnTo>
                      <a:pt x="218745" y="154322"/>
                    </a:lnTo>
                    <a:lnTo>
                      <a:pt x="184697" y="15432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73" name="Freeform 72">
                <a:extLst>
                  <a:ext uri="{FF2B5EF4-FFF2-40B4-BE49-F238E27FC236}">
                    <a16:creationId xmlns:a16="http://schemas.microsoft.com/office/drawing/2014/main" id="{682192CB-ABA7-8CD2-DE1C-54FEA72BEAB1}"/>
                  </a:ext>
                </a:extLst>
              </p:cNvPr>
              <p:cNvSpPr/>
              <p:nvPr/>
            </p:nvSpPr>
            <p:spPr>
              <a:xfrm>
                <a:off x="7454879" y="3289300"/>
                <a:ext cx="36425" cy="216069"/>
              </a:xfrm>
              <a:custGeom>
                <a:avLst/>
                <a:gdLst>
                  <a:gd name="connsiteX0" fmla="*/ 0 w 36425"/>
                  <a:gd name="connsiteY0" fmla="*/ 32969 h 216069"/>
                  <a:gd name="connsiteX1" fmla="*/ 0 w 36425"/>
                  <a:gd name="connsiteY1" fmla="*/ 0 h 216069"/>
                  <a:gd name="connsiteX2" fmla="*/ 36426 w 36425"/>
                  <a:gd name="connsiteY2" fmla="*/ 0 h 216069"/>
                  <a:gd name="connsiteX3" fmla="*/ 36426 w 36425"/>
                  <a:gd name="connsiteY3" fmla="*/ 32969 h 216069"/>
                  <a:gd name="connsiteX4" fmla="*/ 0 w 36425"/>
                  <a:gd name="connsiteY4" fmla="*/ 32969 h 216069"/>
                  <a:gd name="connsiteX5" fmla="*/ 1236 w 36425"/>
                  <a:gd name="connsiteY5" fmla="*/ 216069 h 216069"/>
                  <a:gd name="connsiteX6" fmla="*/ 1236 w 36425"/>
                  <a:gd name="connsiteY6" fmla="*/ 66032 h 216069"/>
                  <a:gd name="connsiteX7" fmla="*/ 35284 w 36425"/>
                  <a:gd name="connsiteY7" fmla="*/ 66032 h 216069"/>
                  <a:gd name="connsiteX8" fmla="*/ 35284 w 36425"/>
                  <a:gd name="connsiteY8" fmla="*/ 216069 h 216069"/>
                  <a:gd name="connsiteX9" fmla="*/ 1236 w 36425"/>
                  <a:gd name="connsiteY9" fmla="*/ 216069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425" h="216069">
                    <a:moveTo>
                      <a:pt x="0" y="32969"/>
                    </a:moveTo>
                    <a:lnTo>
                      <a:pt x="0" y="0"/>
                    </a:lnTo>
                    <a:lnTo>
                      <a:pt x="36426" y="0"/>
                    </a:lnTo>
                    <a:lnTo>
                      <a:pt x="36426" y="32969"/>
                    </a:lnTo>
                    <a:lnTo>
                      <a:pt x="0" y="32969"/>
                    </a:lnTo>
                    <a:close/>
                    <a:moveTo>
                      <a:pt x="1236" y="216069"/>
                    </a:moveTo>
                    <a:lnTo>
                      <a:pt x="1236" y="66032"/>
                    </a:lnTo>
                    <a:lnTo>
                      <a:pt x="35284" y="66032"/>
                    </a:lnTo>
                    <a:lnTo>
                      <a:pt x="35284" y="216069"/>
                    </a:lnTo>
                    <a:lnTo>
                      <a:pt x="1236" y="21606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74" name="Freeform 73">
                <a:extLst>
                  <a:ext uri="{FF2B5EF4-FFF2-40B4-BE49-F238E27FC236}">
                    <a16:creationId xmlns:a16="http://schemas.microsoft.com/office/drawing/2014/main" id="{625FE93B-49F8-EAB6-57EE-AC3A103BD9A5}"/>
                  </a:ext>
                </a:extLst>
              </p:cNvPr>
              <p:cNvSpPr/>
              <p:nvPr/>
            </p:nvSpPr>
            <p:spPr>
              <a:xfrm>
                <a:off x="7520502" y="3351326"/>
                <a:ext cx="120689" cy="157954"/>
              </a:xfrm>
              <a:custGeom>
                <a:avLst/>
                <a:gdLst>
                  <a:gd name="connsiteX0" fmla="*/ 61914 w 120689"/>
                  <a:gd name="connsiteY0" fmla="*/ 157954 h 157954"/>
                  <a:gd name="connsiteX1" fmla="*/ 0 w 120689"/>
                  <a:gd name="connsiteY1" fmla="*/ 139048 h 157954"/>
                  <a:gd name="connsiteX2" fmla="*/ 15598 w 120689"/>
                  <a:gd name="connsiteY2" fmla="*/ 115299 h 157954"/>
                  <a:gd name="connsiteX3" fmla="*/ 60678 w 120689"/>
                  <a:gd name="connsiteY3" fmla="*/ 131784 h 157954"/>
                  <a:gd name="connsiteX4" fmla="*/ 85786 w 120689"/>
                  <a:gd name="connsiteY4" fmla="*/ 115020 h 157954"/>
                  <a:gd name="connsiteX5" fmla="*/ 55732 w 120689"/>
                  <a:gd name="connsiteY5" fmla="*/ 91271 h 157954"/>
                  <a:gd name="connsiteX6" fmla="*/ 6372 w 120689"/>
                  <a:gd name="connsiteY6" fmla="*/ 44145 h 157954"/>
                  <a:gd name="connsiteX7" fmla="*/ 64577 w 120689"/>
                  <a:gd name="connsiteY7" fmla="*/ 0 h 157954"/>
                  <a:gd name="connsiteX8" fmla="*/ 118788 w 120689"/>
                  <a:gd name="connsiteY8" fmla="*/ 16205 h 157954"/>
                  <a:gd name="connsiteX9" fmla="*/ 104427 w 120689"/>
                  <a:gd name="connsiteY9" fmla="*/ 39302 h 157954"/>
                  <a:gd name="connsiteX10" fmla="*/ 65528 w 120689"/>
                  <a:gd name="connsiteY10" fmla="*/ 26077 h 157954"/>
                  <a:gd name="connsiteX11" fmla="*/ 41276 w 120689"/>
                  <a:gd name="connsiteY11" fmla="*/ 41724 h 157954"/>
                  <a:gd name="connsiteX12" fmla="*/ 75895 w 120689"/>
                  <a:gd name="connsiteY12" fmla="*/ 64821 h 157954"/>
                  <a:gd name="connsiteX13" fmla="*/ 120690 w 120689"/>
                  <a:gd name="connsiteY13" fmla="*/ 113716 h 157954"/>
                  <a:gd name="connsiteX14" fmla="*/ 61819 w 120689"/>
                  <a:gd name="connsiteY14" fmla="*/ 157861 h 157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0689" h="157954">
                    <a:moveTo>
                      <a:pt x="61914" y="157954"/>
                    </a:moveTo>
                    <a:cubicBezTo>
                      <a:pt x="33097" y="157954"/>
                      <a:pt x="16263" y="149572"/>
                      <a:pt x="0" y="139048"/>
                    </a:cubicBezTo>
                    <a:lnTo>
                      <a:pt x="15598" y="115299"/>
                    </a:lnTo>
                    <a:cubicBezTo>
                      <a:pt x="28817" y="124612"/>
                      <a:pt x="44129" y="131784"/>
                      <a:pt x="60678" y="131784"/>
                    </a:cubicBezTo>
                    <a:cubicBezTo>
                      <a:pt x="77226" y="131784"/>
                      <a:pt x="85786" y="124612"/>
                      <a:pt x="85786" y="115020"/>
                    </a:cubicBezTo>
                    <a:cubicBezTo>
                      <a:pt x="85786" y="101795"/>
                      <a:pt x="76941" y="96672"/>
                      <a:pt x="55732" y="91271"/>
                    </a:cubicBezTo>
                    <a:cubicBezTo>
                      <a:pt x="32146" y="85310"/>
                      <a:pt x="6372" y="73855"/>
                      <a:pt x="6372" y="44145"/>
                    </a:cubicBezTo>
                    <a:cubicBezTo>
                      <a:pt x="6372" y="16578"/>
                      <a:pt x="30244" y="0"/>
                      <a:pt x="64577" y="0"/>
                    </a:cubicBezTo>
                    <a:cubicBezTo>
                      <a:pt x="86356" y="0"/>
                      <a:pt x="101669" y="4191"/>
                      <a:pt x="118788" y="16205"/>
                    </a:cubicBezTo>
                    <a:lnTo>
                      <a:pt x="104427" y="39302"/>
                    </a:lnTo>
                    <a:cubicBezTo>
                      <a:pt x="91207" y="29430"/>
                      <a:pt x="74659" y="26077"/>
                      <a:pt x="65528" y="26077"/>
                    </a:cubicBezTo>
                    <a:cubicBezTo>
                      <a:pt x="48029" y="26077"/>
                      <a:pt x="41276" y="32410"/>
                      <a:pt x="41276" y="41724"/>
                    </a:cubicBezTo>
                    <a:cubicBezTo>
                      <a:pt x="41276" y="54669"/>
                      <a:pt x="52594" y="58488"/>
                      <a:pt x="75895" y="64821"/>
                    </a:cubicBezTo>
                    <a:cubicBezTo>
                      <a:pt x="95487" y="69943"/>
                      <a:pt x="120690" y="80095"/>
                      <a:pt x="120690" y="113716"/>
                    </a:cubicBezTo>
                    <a:cubicBezTo>
                      <a:pt x="120690" y="144915"/>
                      <a:pt x="90922" y="157861"/>
                      <a:pt x="61819" y="157861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75" name="Freeform 74">
                <a:extLst>
                  <a:ext uri="{FF2B5EF4-FFF2-40B4-BE49-F238E27FC236}">
                    <a16:creationId xmlns:a16="http://schemas.microsoft.com/office/drawing/2014/main" id="{236F9B3B-9AC3-0B43-8667-829CED5F7A6C}"/>
                  </a:ext>
                </a:extLst>
              </p:cNvPr>
              <p:cNvSpPr/>
              <p:nvPr/>
            </p:nvSpPr>
            <p:spPr>
              <a:xfrm>
                <a:off x="7658502" y="3351326"/>
                <a:ext cx="120689" cy="157954"/>
              </a:xfrm>
              <a:custGeom>
                <a:avLst/>
                <a:gdLst>
                  <a:gd name="connsiteX0" fmla="*/ 61914 w 120689"/>
                  <a:gd name="connsiteY0" fmla="*/ 157954 h 157954"/>
                  <a:gd name="connsiteX1" fmla="*/ 0 w 120689"/>
                  <a:gd name="connsiteY1" fmla="*/ 139048 h 157954"/>
                  <a:gd name="connsiteX2" fmla="*/ 15597 w 120689"/>
                  <a:gd name="connsiteY2" fmla="*/ 115299 h 157954"/>
                  <a:gd name="connsiteX3" fmla="*/ 60678 w 120689"/>
                  <a:gd name="connsiteY3" fmla="*/ 131784 h 157954"/>
                  <a:gd name="connsiteX4" fmla="*/ 85786 w 120689"/>
                  <a:gd name="connsiteY4" fmla="*/ 115020 h 157954"/>
                  <a:gd name="connsiteX5" fmla="*/ 55732 w 120689"/>
                  <a:gd name="connsiteY5" fmla="*/ 91271 h 157954"/>
                  <a:gd name="connsiteX6" fmla="*/ 6372 w 120689"/>
                  <a:gd name="connsiteY6" fmla="*/ 44145 h 157954"/>
                  <a:gd name="connsiteX7" fmla="*/ 64577 w 120689"/>
                  <a:gd name="connsiteY7" fmla="*/ 0 h 157954"/>
                  <a:gd name="connsiteX8" fmla="*/ 118788 w 120689"/>
                  <a:gd name="connsiteY8" fmla="*/ 16205 h 157954"/>
                  <a:gd name="connsiteX9" fmla="*/ 104427 w 120689"/>
                  <a:gd name="connsiteY9" fmla="*/ 39302 h 157954"/>
                  <a:gd name="connsiteX10" fmla="*/ 65528 w 120689"/>
                  <a:gd name="connsiteY10" fmla="*/ 26077 h 157954"/>
                  <a:gd name="connsiteX11" fmla="*/ 41276 w 120689"/>
                  <a:gd name="connsiteY11" fmla="*/ 41724 h 157954"/>
                  <a:gd name="connsiteX12" fmla="*/ 75895 w 120689"/>
                  <a:gd name="connsiteY12" fmla="*/ 64821 h 157954"/>
                  <a:gd name="connsiteX13" fmla="*/ 120690 w 120689"/>
                  <a:gd name="connsiteY13" fmla="*/ 113716 h 157954"/>
                  <a:gd name="connsiteX14" fmla="*/ 61819 w 120689"/>
                  <a:gd name="connsiteY14" fmla="*/ 157861 h 157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0689" h="157954">
                    <a:moveTo>
                      <a:pt x="61914" y="157954"/>
                    </a:moveTo>
                    <a:cubicBezTo>
                      <a:pt x="33097" y="157954"/>
                      <a:pt x="16263" y="149572"/>
                      <a:pt x="0" y="139048"/>
                    </a:cubicBezTo>
                    <a:lnTo>
                      <a:pt x="15597" y="115299"/>
                    </a:lnTo>
                    <a:cubicBezTo>
                      <a:pt x="28817" y="124612"/>
                      <a:pt x="44129" y="131784"/>
                      <a:pt x="60678" y="131784"/>
                    </a:cubicBezTo>
                    <a:cubicBezTo>
                      <a:pt x="77226" y="131784"/>
                      <a:pt x="85786" y="124612"/>
                      <a:pt x="85786" y="115020"/>
                    </a:cubicBezTo>
                    <a:cubicBezTo>
                      <a:pt x="85786" y="101795"/>
                      <a:pt x="76941" y="96672"/>
                      <a:pt x="55732" y="91271"/>
                    </a:cubicBezTo>
                    <a:cubicBezTo>
                      <a:pt x="32146" y="85310"/>
                      <a:pt x="6372" y="73855"/>
                      <a:pt x="6372" y="44145"/>
                    </a:cubicBezTo>
                    <a:cubicBezTo>
                      <a:pt x="6372" y="16578"/>
                      <a:pt x="30244" y="0"/>
                      <a:pt x="64577" y="0"/>
                    </a:cubicBezTo>
                    <a:cubicBezTo>
                      <a:pt x="86356" y="0"/>
                      <a:pt x="101669" y="4191"/>
                      <a:pt x="118788" y="16205"/>
                    </a:cubicBezTo>
                    <a:lnTo>
                      <a:pt x="104427" y="39302"/>
                    </a:lnTo>
                    <a:cubicBezTo>
                      <a:pt x="91207" y="29430"/>
                      <a:pt x="74659" y="26077"/>
                      <a:pt x="65528" y="26077"/>
                    </a:cubicBezTo>
                    <a:cubicBezTo>
                      <a:pt x="48029" y="26077"/>
                      <a:pt x="41276" y="32410"/>
                      <a:pt x="41276" y="41724"/>
                    </a:cubicBezTo>
                    <a:cubicBezTo>
                      <a:pt x="41276" y="54669"/>
                      <a:pt x="52594" y="58488"/>
                      <a:pt x="75895" y="64821"/>
                    </a:cubicBezTo>
                    <a:cubicBezTo>
                      <a:pt x="95487" y="69943"/>
                      <a:pt x="120690" y="80095"/>
                      <a:pt x="120690" y="113716"/>
                    </a:cubicBezTo>
                    <a:cubicBezTo>
                      <a:pt x="120690" y="144915"/>
                      <a:pt x="90922" y="157861"/>
                      <a:pt x="61819" y="157861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76" name="Freeform 75">
                <a:extLst>
                  <a:ext uri="{FF2B5EF4-FFF2-40B4-BE49-F238E27FC236}">
                    <a16:creationId xmlns:a16="http://schemas.microsoft.com/office/drawing/2014/main" id="{D00859F3-679D-919A-C959-AF4D5D35736A}"/>
                  </a:ext>
                </a:extLst>
              </p:cNvPr>
              <p:cNvSpPr/>
              <p:nvPr/>
            </p:nvSpPr>
            <p:spPr>
              <a:xfrm>
                <a:off x="7812954" y="3289300"/>
                <a:ext cx="36425" cy="216069"/>
              </a:xfrm>
              <a:custGeom>
                <a:avLst/>
                <a:gdLst>
                  <a:gd name="connsiteX0" fmla="*/ 0 w 36425"/>
                  <a:gd name="connsiteY0" fmla="*/ 32969 h 216069"/>
                  <a:gd name="connsiteX1" fmla="*/ 0 w 36425"/>
                  <a:gd name="connsiteY1" fmla="*/ 0 h 216069"/>
                  <a:gd name="connsiteX2" fmla="*/ 36426 w 36425"/>
                  <a:gd name="connsiteY2" fmla="*/ 0 h 216069"/>
                  <a:gd name="connsiteX3" fmla="*/ 36426 w 36425"/>
                  <a:gd name="connsiteY3" fmla="*/ 32969 h 216069"/>
                  <a:gd name="connsiteX4" fmla="*/ 0 w 36425"/>
                  <a:gd name="connsiteY4" fmla="*/ 32969 h 216069"/>
                  <a:gd name="connsiteX5" fmla="*/ 1236 w 36425"/>
                  <a:gd name="connsiteY5" fmla="*/ 216069 h 216069"/>
                  <a:gd name="connsiteX6" fmla="*/ 1236 w 36425"/>
                  <a:gd name="connsiteY6" fmla="*/ 66032 h 216069"/>
                  <a:gd name="connsiteX7" fmla="*/ 35284 w 36425"/>
                  <a:gd name="connsiteY7" fmla="*/ 66032 h 216069"/>
                  <a:gd name="connsiteX8" fmla="*/ 35284 w 36425"/>
                  <a:gd name="connsiteY8" fmla="*/ 216069 h 216069"/>
                  <a:gd name="connsiteX9" fmla="*/ 1236 w 36425"/>
                  <a:gd name="connsiteY9" fmla="*/ 216069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425" h="216069">
                    <a:moveTo>
                      <a:pt x="0" y="32969"/>
                    </a:moveTo>
                    <a:lnTo>
                      <a:pt x="0" y="0"/>
                    </a:lnTo>
                    <a:lnTo>
                      <a:pt x="36426" y="0"/>
                    </a:lnTo>
                    <a:lnTo>
                      <a:pt x="36426" y="32969"/>
                    </a:lnTo>
                    <a:lnTo>
                      <a:pt x="0" y="32969"/>
                    </a:lnTo>
                    <a:close/>
                    <a:moveTo>
                      <a:pt x="1236" y="216069"/>
                    </a:moveTo>
                    <a:lnTo>
                      <a:pt x="1236" y="66032"/>
                    </a:lnTo>
                    <a:lnTo>
                      <a:pt x="35284" y="66032"/>
                    </a:lnTo>
                    <a:lnTo>
                      <a:pt x="35284" y="216069"/>
                    </a:lnTo>
                    <a:lnTo>
                      <a:pt x="1236" y="21606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77" name="Freeform 76">
                <a:extLst>
                  <a:ext uri="{FF2B5EF4-FFF2-40B4-BE49-F238E27FC236}">
                    <a16:creationId xmlns:a16="http://schemas.microsoft.com/office/drawing/2014/main" id="{E2516251-04C3-3B3C-1AB7-C75E22A696C8}"/>
                  </a:ext>
                </a:extLst>
              </p:cNvPr>
              <p:cNvSpPr/>
              <p:nvPr/>
            </p:nvSpPr>
            <p:spPr>
              <a:xfrm>
                <a:off x="7884664" y="3351140"/>
                <a:ext cx="147795" cy="158419"/>
              </a:xfrm>
              <a:custGeom>
                <a:avLst/>
                <a:gdLst>
                  <a:gd name="connsiteX0" fmla="*/ 73898 w 147795"/>
                  <a:gd name="connsiteY0" fmla="*/ 158420 h 158419"/>
                  <a:gd name="connsiteX1" fmla="*/ 0 w 147795"/>
                  <a:gd name="connsiteY1" fmla="*/ 78605 h 158419"/>
                  <a:gd name="connsiteX2" fmla="*/ 73898 w 147795"/>
                  <a:gd name="connsiteY2" fmla="*/ 0 h 158419"/>
                  <a:gd name="connsiteX3" fmla="*/ 147795 w 147795"/>
                  <a:gd name="connsiteY3" fmla="*/ 78605 h 158419"/>
                  <a:gd name="connsiteX4" fmla="*/ 73898 w 147795"/>
                  <a:gd name="connsiteY4" fmla="*/ 158420 h 158419"/>
                  <a:gd name="connsiteX5" fmla="*/ 73898 w 147795"/>
                  <a:gd name="connsiteY5" fmla="*/ 26357 h 158419"/>
                  <a:gd name="connsiteX6" fmla="*/ 34714 w 147795"/>
                  <a:gd name="connsiteY6" fmla="*/ 78605 h 158419"/>
                  <a:gd name="connsiteX7" fmla="*/ 73898 w 147795"/>
                  <a:gd name="connsiteY7" fmla="*/ 132063 h 158419"/>
                  <a:gd name="connsiteX8" fmla="*/ 113081 w 147795"/>
                  <a:gd name="connsiteY8" fmla="*/ 78605 h 158419"/>
                  <a:gd name="connsiteX9" fmla="*/ 73898 w 147795"/>
                  <a:gd name="connsiteY9" fmla="*/ 26357 h 158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7795" h="158419">
                    <a:moveTo>
                      <a:pt x="73898" y="158420"/>
                    </a:moveTo>
                    <a:cubicBezTo>
                      <a:pt x="26725" y="158420"/>
                      <a:pt x="0" y="124799"/>
                      <a:pt x="0" y="78605"/>
                    </a:cubicBezTo>
                    <a:cubicBezTo>
                      <a:pt x="0" y="32410"/>
                      <a:pt x="27581" y="0"/>
                      <a:pt x="73898" y="0"/>
                    </a:cubicBezTo>
                    <a:cubicBezTo>
                      <a:pt x="120214" y="0"/>
                      <a:pt x="147795" y="32410"/>
                      <a:pt x="147795" y="78605"/>
                    </a:cubicBezTo>
                    <a:cubicBezTo>
                      <a:pt x="147795" y="124799"/>
                      <a:pt x="120214" y="158420"/>
                      <a:pt x="73898" y="158420"/>
                    </a:cubicBezTo>
                    <a:close/>
                    <a:moveTo>
                      <a:pt x="73898" y="26357"/>
                    </a:moveTo>
                    <a:cubicBezTo>
                      <a:pt x="47838" y="26357"/>
                      <a:pt x="34714" y="47405"/>
                      <a:pt x="34714" y="78605"/>
                    </a:cubicBezTo>
                    <a:cubicBezTo>
                      <a:pt x="34714" y="109804"/>
                      <a:pt x="48504" y="132063"/>
                      <a:pt x="73898" y="132063"/>
                    </a:cubicBezTo>
                    <a:cubicBezTo>
                      <a:pt x="99291" y="132063"/>
                      <a:pt x="113081" y="109897"/>
                      <a:pt x="113081" y="78605"/>
                    </a:cubicBezTo>
                    <a:cubicBezTo>
                      <a:pt x="113081" y="47312"/>
                      <a:pt x="99006" y="26357"/>
                      <a:pt x="73898" y="26357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78" name="Freeform 77">
                <a:extLst>
                  <a:ext uri="{FF2B5EF4-FFF2-40B4-BE49-F238E27FC236}">
                    <a16:creationId xmlns:a16="http://schemas.microsoft.com/office/drawing/2014/main" id="{EDFA12F8-E922-DCFD-CBD1-7CCD631EDB50}"/>
                  </a:ext>
                </a:extLst>
              </p:cNvPr>
              <p:cNvSpPr/>
              <p:nvPr/>
            </p:nvSpPr>
            <p:spPr>
              <a:xfrm>
                <a:off x="8066222" y="3351140"/>
                <a:ext cx="130105" cy="154228"/>
              </a:xfrm>
              <a:custGeom>
                <a:avLst/>
                <a:gdLst>
                  <a:gd name="connsiteX0" fmla="*/ 96248 w 130105"/>
                  <a:gd name="connsiteY0" fmla="*/ 154229 h 154228"/>
                  <a:gd name="connsiteX1" fmla="*/ 96248 w 130105"/>
                  <a:gd name="connsiteY1" fmla="*/ 67242 h 154228"/>
                  <a:gd name="connsiteX2" fmla="*/ 67716 w 130105"/>
                  <a:gd name="connsiteY2" fmla="*/ 27288 h 154228"/>
                  <a:gd name="connsiteX3" fmla="*/ 35570 w 130105"/>
                  <a:gd name="connsiteY3" fmla="*/ 47684 h 154228"/>
                  <a:gd name="connsiteX4" fmla="*/ 35570 w 130105"/>
                  <a:gd name="connsiteY4" fmla="*/ 154229 h 154228"/>
                  <a:gd name="connsiteX5" fmla="*/ 1522 w 130105"/>
                  <a:gd name="connsiteY5" fmla="*/ 154229 h 154228"/>
                  <a:gd name="connsiteX6" fmla="*/ 1522 w 130105"/>
                  <a:gd name="connsiteY6" fmla="*/ 31200 h 154228"/>
                  <a:gd name="connsiteX7" fmla="*/ 0 w 130105"/>
                  <a:gd name="connsiteY7" fmla="*/ 4191 h 154228"/>
                  <a:gd name="connsiteX8" fmla="*/ 26630 w 130105"/>
                  <a:gd name="connsiteY8" fmla="*/ 4191 h 154228"/>
                  <a:gd name="connsiteX9" fmla="*/ 29958 w 130105"/>
                  <a:gd name="connsiteY9" fmla="*/ 23376 h 154228"/>
                  <a:gd name="connsiteX10" fmla="*/ 75895 w 130105"/>
                  <a:gd name="connsiteY10" fmla="*/ 0 h 154228"/>
                  <a:gd name="connsiteX11" fmla="*/ 130105 w 130105"/>
                  <a:gd name="connsiteY11" fmla="*/ 69291 h 154228"/>
                  <a:gd name="connsiteX12" fmla="*/ 130105 w 130105"/>
                  <a:gd name="connsiteY12" fmla="*/ 154229 h 154228"/>
                  <a:gd name="connsiteX13" fmla="*/ 96057 w 130105"/>
                  <a:gd name="connsiteY13" fmla="*/ 154229 h 154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0105" h="154228">
                    <a:moveTo>
                      <a:pt x="96248" y="154229"/>
                    </a:moveTo>
                    <a:lnTo>
                      <a:pt x="96248" y="67242"/>
                    </a:lnTo>
                    <a:cubicBezTo>
                      <a:pt x="96248" y="42934"/>
                      <a:pt x="91017" y="27288"/>
                      <a:pt x="67716" y="27288"/>
                    </a:cubicBezTo>
                    <a:cubicBezTo>
                      <a:pt x="53925" y="27288"/>
                      <a:pt x="43178" y="37533"/>
                      <a:pt x="35570" y="47684"/>
                    </a:cubicBezTo>
                    <a:lnTo>
                      <a:pt x="35570" y="154229"/>
                    </a:lnTo>
                    <a:lnTo>
                      <a:pt x="1522" y="154229"/>
                    </a:lnTo>
                    <a:lnTo>
                      <a:pt x="1522" y="31200"/>
                    </a:lnTo>
                    <a:cubicBezTo>
                      <a:pt x="1522" y="26077"/>
                      <a:pt x="285" y="9313"/>
                      <a:pt x="0" y="4191"/>
                    </a:cubicBezTo>
                    <a:lnTo>
                      <a:pt x="26630" y="4191"/>
                    </a:lnTo>
                    <a:lnTo>
                      <a:pt x="29958" y="23376"/>
                    </a:lnTo>
                    <a:cubicBezTo>
                      <a:pt x="39184" y="10803"/>
                      <a:pt x="54781" y="0"/>
                      <a:pt x="75895" y="0"/>
                    </a:cubicBezTo>
                    <a:cubicBezTo>
                      <a:pt x="115459" y="0"/>
                      <a:pt x="130105" y="21048"/>
                      <a:pt x="130105" y="69291"/>
                    </a:cubicBezTo>
                    <a:lnTo>
                      <a:pt x="130105" y="154229"/>
                    </a:lnTo>
                    <a:lnTo>
                      <a:pt x="96057" y="15422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616452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35">
          <p15:clr>
            <a:srgbClr val="A4A3A4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Beach Cle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531A82A-AF92-79CB-9321-C5864AA363A6}"/>
              </a:ext>
            </a:extLst>
          </p:cNvPr>
          <p:cNvSpPr/>
          <p:nvPr userDrawn="1"/>
        </p:nvSpPr>
        <p:spPr>
          <a:xfrm>
            <a:off x="6096001" y="1308116"/>
            <a:ext cx="6095999" cy="5549884"/>
          </a:xfrm>
          <a:prstGeom prst="rect">
            <a:avLst/>
          </a:prstGeom>
          <a:gradFill>
            <a:gsLst>
              <a:gs pos="100000">
                <a:schemeClr val="accent1"/>
              </a:gs>
              <a:gs pos="0">
                <a:schemeClr val="tx2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DK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641DD1-7679-677C-E5F7-106CA2181E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64312" y="2276475"/>
            <a:ext cx="5184775" cy="2305050"/>
          </a:xfrm>
        </p:spPr>
        <p:txBody>
          <a:bodyPr anchor="b" anchorCtr="0">
            <a:normAutofit/>
          </a:bodyPr>
          <a:lstStyle>
            <a:lvl1pPr algn="l"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DK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AF788A-E08C-BD2E-6C5D-C8C5954A02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263378" y="254856"/>
            <a:ext cx="1485679" cy="649670"/>
          </a:xfrm>
          <a:prstGeom prst="rect">
            <a:avLst/>
          </a:prstGeom>
        </p:spPr>
      </p:pic>
      <p:sp>
        <p:nvSpPr>
          <p:cNvPr id="66" name="Subtitle 2">
            <a:extLst>
              <a:ext uri="{FF2B5EF4-FFF2-40B4-BE49-F238E27FC236}">
                <a16:creationId xmlns:a16="http://schemas.microsoft.com/office/drawing/2014/main" id="{6158DD4A-0AEF-ADF8-8A5B-02CBF2DC58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64312" y="4972430"/>
            <a:ext cx="5184000" cy="307777"/>
          </a:xfrm>
        </p:spPr>
        <p:txBody>
          <a:bodyPr wrap="square" anchor="t" anchorCtr="0">
            <a:sp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DK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E074E8E-AF1A-C055-0556-7E54011A30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98761"/>
            <a:ext cx="12192000" cy="307777"/>
          </a:xfrm>
          <a:prstGeom prst="rect">
            <a:avLst/>
          </a:prstGeom>
        </p:spPr>
      </p:pic>
      <p:pic>
        <p:nvPicPr>
          <p:cNvPr id="6" name="Picture Placeholder 35">
            <a:extLst>
              <a:ext uri="{FF2B5EF4-FFF2-40B4-BE49-F238E27FC236}">
                <a16:creationId xmlns:a16="http://schemas.microsoft.com/office/drawing/2014/main" id="{5AB78265-D10A-09DE-6219-858A4F1F61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406538"/>
            <a:ext cx="6096000" cy="5451462"/>
          </a:xfrm>
          <a:prstGeom prst="rect">
            <a:avLst/>
          </a:prstGeom>
        </p:spPr>
      </p:pic>
      <p:grpSp>
        <p:nvGrpSpPr>
          <p:cNvPr id="64" name="Graphic 17">
            <a:extLst>
              <a:ext uri="{FF2B5EF4-FFF2-40B4-BE49-F238E27FC236}">
                <a16:creationId xmlns:a16="http://schemas.microsoft.com/office/drawing/2014/main" id="{1BA467D1-EC78-5A1A-AA0F-8DA5C3340706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9103088" y="6458998"/>
            <a:ext cx="2646000" cy="177687"/>
            <a:chOff x="3994150" y="3289300"/>
            <a:chExt cx="4202178" cy="282193"/>
          </a:xfrm>
          <a:solidFill>
            <a:schemeClr val="bg1"/>
          </a:solidFill>
        </p:grpSpPr>
        <p:grpSp>
          <p:nvGrpSpPr>
            <p:cNvPr id="65" name="Graphic 17">
              <a:extLst>
                <a:ext uri="{FF2B5EF4-FFF2-40B4-BE49-F238E27FC236}">
                  <a16:creationId xmlns:a16="http://schemas.microsoft.com/office/drawing/2014/main" id="{FD2789AD-CE5E-DCB8-CEF2-A72FCD7B0631}"/>
                </a:ext>
              </a:extLst>
            </p:cNvPr>
            <p:cNvGrpSpPr/>
            <p:nvPr/>
          </p:nvGrpSpPr>
          <p:grpSpPr>
            <a:xfrm>
              <a:off x="3994150" y="3289300"/>
              <a:ext cx="2355593" cy="276140"/>
              <a:chOff x="3994150" y="3289300"/>
              <a:chExt cx="2355593" cy="276140"/>
            </a:xfrm>
            <a:grpFill/>
          </p:grpSpPr>
          <p:sp>
            <p:nvSpPr>
              <p:cNvPr id="79" name="Freeform 78">
                <a:extLst>
                  <a:ext uri="{FF2B5EF4-FFF2-40B4-BE49-F238E27FC236}">
                    <a16:creationId xmlns:a16="http://schemas.microsoft.com/office/drawing/2014/main" id="{48C80906-70ED-A0BA-13B1-9C2508515D0E}"/>
                  </a:ext>
                </a:extLst>
              </p:cNvPr>
              <p:cNvSpPr/>
              <p:nvPr/>
            </p:nvSpPr>
            <p:spPr>
              <a:xfrm>
                <a:off x="3994150" y="3293770"/>
                <a:ext cx="153596" cy="211598"/>
              </a:xfrm>
              <a:custGeom>
                <a:avLst/>
                <a:gdLst>
                  <a:gd name="connsiteX0" fmla="*/ 86452 w 153596"/>
                  <a:gd name="connsiteY0" fmla="*/ 16857 h 211598"/>
                  <a:gd name="connsiteX1" fmla="*/ 86452 w 153596"/>
                  <a:gd name="connsiteY1" fmla="*/ 211599 h 211598"/>
                  <a:gd name="connsiteX2" fmla="*/ 67145 w 153596"/>
                  <a:gd name="connsiteY2" fmla="*/ 211599 h 211598"/>
                  <a:gd name="connsiteX3" fmla="*/ 67145 w 153596"/>
                  <a:gd name="connsiteY3" fmla="*/ 16857 h 211598"/>
                  <a:gd name="connsiteX4" fmla="*/ 0 w 153596"/>
                  <a:gd name="connsiteY4" fmla="*/ 16857 h 211598"/>
                  <a:gd name="connsiteX5" fmla="*/ 0 w 153596"/>
                  <a:gd name="connsiteY5" fmla="*/ 0 h 211598"/>
                  <a:gd name="connsiteX6" fmla="*/ 153597 w 153596"/>
                  <a:gd name="connsiteY6" fmla="*/ 0 h 211598"/>
                  <a:gd name="connsiteX7" fmla="*/ 153597 w 153596"/>
                  <a:gd name="connsiteY7" fmla="*/ 16764 h 211598"/>
                  <a:gd name="connsiteX8" fmla="*/ 86452 w 153596"/>
                  <a:gd name="connsiteY8" fmla="*/ 16764 h 2115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3596" h="211598">
                    <a:moveTo>
                      <a:pt x="86452" y="16857"/>
                    </a:moveTo>
                    <a:lnTo>
                      <a:pt x="86452" y="211599"/>
                    </a:lnTo>
                    <a:lnTo>
                      <a:pt x="67145" y="211599"/>
                    </a:lnTo>
                    <a:lnTo>
                      <a:pt x="67145" y="16857"/>
                    </a:lnTo>
                    <a:lnTo>
                      <a:pt x="0" y="16857"/>
                    </a:lnTo>
                    <a:lnTo>
                      <a:pt x="0" y="0"/>
                    </a:lnTo>
                    <a:lnTo>
                      <a:pt x="153597" y="0"/>
                    </a:lnTo>
                    <a:lnTo>
                      <a:pt x="153597" y="16764"/>
                    </a:lnTo>
                    <a:lnTo>
                      <a:pt x="86452" y="16764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80" name="Freeform 79">
                <a:extLst>
                  <a:ext uri="{FF2B5EF4-FFF2-40B4-BE49-F238E27FC236}">
                    <a16:creationId xmlns:a16="http://schemas.microsoft.com/office/drawing/2014/main" id="{D3696F7E-854F-4F90-3504-8ABB7C6DCA3C}"/>
                  </a:ext>
                </a:extLst>
              </p:cNvPr>
              <p:cNvSpPr/>
              <p:nvPr/>
            </p:nvSpPr>
            <p:spPr>
              <a:xfrm>
                <a:off x="4182936" y="3289300"/>
                <a:ext cx="113461" cy="216162"/>
              </a:xfrm>
              <a:custGeom>
                <a:avLst/>
                <a:gdLst>
                  <a:gd name="connsiteX0" fmla="*/ 94726 w 113461"/>
                  <a:gd name="connsiteY0" fmla="*/ 216069 h 216162"/>
                  <a:gd name="connsiteX1" fmla="*/ 94726 w 113461"/>
                  <a:gd name="connsiteY1" fmla="*/ 120701 h 216162"/>
                  <a:gd name="connsiteX2" fmla="*/ 58586 w 113461"/>
                  <a:gd name="connsiteY2" fmla="*/ 78418 h 216162"/>
                  <a:gd name="connsiteX3" fmla="*/ 18736 w 113461"/>
                  <a:gd name="connsiteY3" fmla="*/ 102726 h 216162"/>
                  <a:gd name="connsiteX4" fmla="*/ 18736 w 113461"/>
                  <a:gd name="connsiteY4" fmla="*/ 216162 h 216162"/>
                  <a:gd name="connsiteX5" fmla="*/ 0 w 113461"/>
                  <a:gd name="connsiteY5" fmla="*/ 216162 h 216162"/>
                  <a:gd name="connsiteX6" fmla="*/ 0 w 113461"/>
                  <a:gd name="connsiteY6" fmla="*/ 0 h 216162"/>
                  <a:gd name="connsiteX7" fmla="*/ 18736 w 113461"/>
                  <a:gd name="connsiteY7" fmla="*/ 0 h 216162"/>
                  <a:gd name="connsiteX8" fmla="*/ 18736 w 113461"/>
                  <a:gd name="connsiteY8" fmla="*/ 84658 h 216162"/>
                  <a:gd name="connsiteX9" fmla="*/ 62580 w 113461"/>
                  <a:gd name="connsiteY9" fmla="*/ 62772 h 216162"/>
                  <a:gd name="connsiteX10" fmla="*/ 113462 w 113461"/>
                  <a:gd name="connsiteY10" fmla="*/ 122191 h 216162"/>
                  <a:gd name="connsiteX11" fmla="*/ 113462 w 113461"/>
                  <a:gd name="connsiteY11" fmla="*/ 216162 h 216162"/>
                  <a:gd name="connsiteX12" fmla="*/ 94726 w 113461"/>
                  <a:gd name="connsiteY12" fmla="*/ 216162 h 216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3461" h="216162">
                    <a:moveTo>
                      <a:pt x="94726" y="216069"/>
                    </a:moveTo>
                    <a:lnTo>
                      <a:pt x="94726" y="120701"/>
                    </a:lnTo>
                    <a:cubicBezTo>
                      <a:pt x="94726" y="93133"/>
                      <a:pt x="83694" y="78418"/>
                      <a:pt x="58586" y="78418"/>
                    </a:cubicBezTo>
                    <a:cubicBezTo>
                      <a:pt x="39850" y="78418"/>
                      <a:pt x="26725" y="90991"/>
                      <a:pt x="18736" y="102726"/>
                    </a:cubicBezTo>
                    <a:lnTo>
                      <a:pt x="18736" y="216162"/>
                    </a:lnTo>
                    <a:lnTo>
                      <a:pt x="0" y="216162"/>
                    </a:lnTo>
                    <a:lnTo>
                      <a:pt x="0" y="0"/>
                    </a:lnTo>
                    <a:lnTo>
                      <a:pt x="18736" y="0"/>
                    </a:lnTo>
                    <a:lnTo>
                      <a:pt x="18736" y="84658"/>
                    </a:lnTo>
                    <a:cubicBezTo>
                      <a:pt x="28532" y="71713"/>
                      <a:pt x="43844" y="62772"/>
                      <a:pt x="62580" y="62772"/>
                    </a:cubicBezTo>
                    <a:cubicBezTo>
                      <a:pt x="101193" y="62772"/>
                      <a:pt x="113462" y="86800"/>
                      <a:pt x="113462" y="122191"/>
                    </a:cubicBezTo>
                    <a:lnTo>
                      <a:pt x="113462" y="216162"/>
                    </a:lnTo>
                    <a:lnTo>
                      <a:pt x="94726" y="21616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81" name="Freeform 80">
                <a:extLst>
                  <a:ext uri="{FF2B5EF4-FFF2-40B4-BE49-F238E27FC236}">
                    <a16:creationId xmlns:a16="http://schemas.microsoft.com/office/drawing/2014/main" id="{E06A4CA0-7D6A-1D47-92B7-7984875A8C50}"/>
                  </a:ext>
                </a:extLst>
              </p:cNvPr>
              <p:cNvSpPr/>
              <p:nvPr/>
            </p:nvSpPr>
            <p:spPr>
              <a:xfrm>
                <a:off x="4338434" y="3352071"/>
                <a:ext cx="128108" cy="156650"/>
              </a:xfrm>
              <a:custGeom>
                <a:avLst/>
                <a:gdLst>
                  <a:gd name="connsiteX0" fmla="*/ 19877 w 128108"/>
                  <a:gd name="connsiteY0" fmla="*/ 84006 h 156650"/>
                  <a:gd name="connsiteX1" fmla="*/ 70759 w 128108"/>
                  <a:gd name="connsiteY1" fmla="*/ 141004 h 156650"/>
                  <a:gd name="connsiteX2" fmla="*/ 113937 w 128108"/>
                  <a:gd name="connsiteY2" fmla="*/ 125730 h 156650"/>
                  <a:gd name="connsiteX3" fmla="*/ 123163 w 128108"/>
                  <a:gd name="connsiteY3" fmla="*/ 138303 h 156650"/>
                  <a:gd name="connsiteX4" fmla="*/ 70759 w 128108"/>
                  <a:gd name="connsiteY4" fmla="*/ 156650 h 156650"/>
                  <a:gd name="connsiteX5" fmla="*/ 0 w 128108"/>
                  <a:gd name="connsiteY5" fmla="*/ 79815 h 156650"/>
                  <a:gd name="connsiteX6" fmla="*/ 65623 w 128108"/>
                  <a:gd name="connsiteY6" fmla="*/ 0 h 156650"/>
                  <a:gd name="connsiteX7" fmla="*/ 128108 w 128108"/>
                  <a:gd name="connsiteY7" fmla="*/ 84006 h 156650"/>
                  <a:gd name="connsiteX8" fmla="*/ 19877 w 128108"/>
                  <a:gd name="connsiteY8" fmla="*/ 84006 h 156650"/>
                  <a:gd name="connsiteX9" fmla="*/ 65528 w 128108"/>
                  <a:gd name="connsiteY9" fmla="*/ 14994 h 156650"/>
                  <a:gd name="connsiteX10" fmla="*/ 19877 w 128108"/>
                  <a:gd name="connsiteY10" fmla="*/ 69012 h 156650"/>
                  <a:gd name="connsiteX11" fmla="*/ 108802 w 128108"/>
                  <a:gd name="connsiteY11" fmla="*/ 69012 h 156650"/>
                  <a:gd name="connsiteX12" fmla="*/ 65623 w 128108"/>
                  <a:gd name="connsiteY12" fmla="*/ 14994 h 156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8108" h="156650">
                    <a:moveTo>
                      <a:pt x="19877" y="84006"/>
                    </a:moveTo>
                    <a:cubicBezTo>
                      <a:pt x="21399" y="122377"/>
                      <a:pt x="44700" y="141004"/>
                      <a:pt x="70759" y="141004"/>
                    </a:cubicBezTo>
                    <a:cubicBezTo>
                      <a:pt x="88829" y="141004"/>
                      <a:pt x="103285" y="133833"/>
                      <a:pt x="113937" y="125730"/>
                    </a:cubicBezTo>
                    <a:lnTo>
                      <a:pt x="123163" y="138303"/>
                    </a:lnTo>
                    <a:cubicBezTo>
                      <a:pt x="109087" y="149106"/>
                      <a:pt x="92824" y="156650"/>
                      <a:pt x="70759" y="156650"/>
                    </a:cubicBezTo>
                    <a:cubicBezTo>
                      <a:pt x="30910" y="156650"/>
                      <a:pt x="0" y="129642"/>
                      <a:pt x="0" y="79815"/>
                    </a:cubicBezTo>
                    <a:cubicBezTo>
                      <a:pt x="0" y="26077"/>
                      <a:pt x="31575" y="0"/>
                      <a:pt x="65623" y="0"/>
                    </a:cubicBezTo>
                    <a:cubicBezTo>
                      <a:pt x="113747" y="0"/>
                      <a:pt x="128108" y="36881"/>
                      <a:pt x="128108" y="84006"/>
                    </a:cubicBezTo>
                    <a:lnTo>
                      <a:pt x="19877" y="84006"/>
                    </a:lnTo>
                    <a:close/>
                    <a:moveTo>
                      <a:pt x="65528" y="14994"/>
                    </a:moveTo>
                    <a:cubicBezTo>
                      <a:pt x="40991" y="14994"/>
                      <a:pt x="22350" y="32969"/>
                      <a:pt x="19877" y="69012"/>
                    </a:cubicBezTo>
                    <a:lnTo>
                      <a:pt x="108802" y="69012"/>
                    </a:lnTo>
                    <a:cubicBezTo>
                      <a:pt x="108231" y="32690"/>
                      <a:pt x="92824" y="14994"/>
                      <a:pt x="65623" y="14994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82" name="Freeform 81">
                <a:extLst>
                  <a:ext uri="{FF2B5EF4-FFF2-40B4-BE49-F238E27FC236}">
                    <a16:creationId xmlns:a16="http://schemas.microsoft.com/office/drawing/2014/main" id="{E014B940-7B54-20A2-7195-E7624E44834E}"/>
                  </a:ext>
                </a:extLst>
              </p:cNvPr>
              <p:cNvSpPr/>
              <p:nvPr/>
            </p:nvSpPr>
            <p:spPr>
              <a:xfrm>
                <a:off x="4595317" y="3352071"/>
                <a:ext cx="123828" cy="213368"/>
              </a:xfrm>
              <a:custGeom>
                <a:avLst/>
                <a:gdLst>
                  <a:gd name="connsiteX0" fmla="*/ 62865 w 123828"/>
                  <a:gd name="connsiteY0" fmla="*/ 156650 h 213368"/>
                  <a:gd name="connsiteX1" fmla="*/ 19687 w 123828"/>
                  <a:gd name="connsiteY1" fmla="*/ 138676 h 213368"/>
                  <a:gd name="connsiteX2" fmla="*/ 19687 w 123828"/>
                  <a:gd name="connsiteY2" fmla="*/ 213368 h 213368"/>
                  <a:gd name="connsiteX3" fmla="*/ 951 w 123828"/>
                  <a:gd name="connsiteY3" fmla="*/ 213368 h 213368"/>
                  <a:gd name="connsiteX4" fmla="*/ 951 w 123828"/>
                  <a:gd name="connsiteY4" fmla="*/ 31479 h 213368"/>
                  <a:gd name="connsiteX5" fmla="*/ 0 w 123828"/>
                  <a:gd name="connsiteY5" fmla="*/ 3260 h 213368"/>
                  <a:gd name="connsiteX6" fmla="*/ 15597 w 123828"/>
                  <a:gd name="connsiteY6" fmla="*/ 3260 h 213368"/>
                  <a:gd name="connsiteX7" fmla="*/ 17119 w 123828"/>
                  <a:gd name="connsiteY7" fmla="*/ 26077 h 213368"/>
                  <a:gd name="connsiteX8" fmla="*/ 65243 w 123828"/>
                  <a:gd name="connsiteY8" fmla="*/ 0 h 213368"/>
                  <a:gd name="connsiteX9" fmla="*/ 123828 w 123828"/>
                  <a:gd name="connsiteY9" fmla="*/ 76835 h 213368"/>
                  <a:gd name="connsiteX10" fmla="*/ 62865 w 123828"/>
                  <a:gd name="connsiteY10" fmla="*/ 156650 h 213368"/>
                  <a:gd name="connsiteX11" fmla="*/ 61058 w 123828"/>
                  <a:gd name="connsiteY11" fmla="*/ 15274 h 213368"/>
                  <a:gd name="connsiteX12" fmla="*/ 19687 w 123828"/>
                  <a:gd name="connsiteY12" fmla="*/ 42003 h 213368"/>
                  <a:gd name="connsiteX13" fmla="*/ 19687 w 123828"/>
                  <a:gd name="connsiteY13" fmla="*/ 123309 h 213368"/>
                  <a:gd name="connsiteX14" fmla="*/ 58300 w 123828"/>
                  <a:gd name="connsiteY14" fmla="*/ 141283 h 213368"/>
                  <a:gd name="connsiteX15" fmla="*/ 104237 w 123828"/>
                  <a:gd name="connsiteY15" fmla="*/ 78232 h 213368"/>
                  <a:gd name="connsiteX16" fmla="*/ 61058 w 123828"/>
                  <a:gd name="connsiteY16" fmla="*/ 15181 h 213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3828" h="213368">
                    <a:moveTo>
                      <a:pt x="62865" y="156650"/>
                    </a:moveTo>
                    <a:cubicBezTo>
                      <a:pt x="44129" y="156650"/>
                      <a:pt x="28817" y="149758"/>
                      <a:pt x="19687" y="138676"/>
                    </a:cubicBezTo>
                    <a:lnTo>
                      <a:pt x="19687" y="213368"/>
                    </a:lnTo>
                    <a:lnTo>
                      <a:pt x="951" y="213368"/>
                    </a:lnTo>
                    <a:lnTo>
                      <a:pt x="951" y="31479"/>
                    </a:lnTo>
                    <a:cubicBezTo>
                      <a:pt x="951" y="24308"/>
                      <a:pt x="380" y="9872"/>
                      <a:pt x="0" y="3260"/>
                    </a:cubicBezTo>
                    <a:lnTo>
                      <a:pt x="15597" y="3260"/>
                    </a:lnTo>
                    <a:lnTo>
                      <a:pt x="17119" y="26077"/>
                    </a:lnTo>
                    <a:cubicBezTo>
                      <a:pt x="27200" y="13132"/>
                      <a:pt x="40420" y="0"/>
                      <a:pt x="65243" y="0"/>
                    </a:cubicBezTo>
                    <a:cubicBezTo>
                      <a:pt x="102334" y="0"/>
                      <a:pt x="123828" y="32131"/>
                      <a:pt x="123828" y="76835"/>
                    </a:cubicBezTo>
                    <a:cubicBezTo>
                      <a:pt x="123828" y="121539"/>
                      <a:pt x="102049" y="156650"/>
                      <a:pt x="62865" y="156650"/>
                    </a:cubicBezTo>
                    <a:close/>
                    <a:moveTo>
                      <a:pt x="61058" y="15274"/>
                    </a:moveTo>
                    <a:cubicBezTo>
                      <a:pt x="40515" y="15274"/>
                      <a:pt x="26440" y="32410"/>
                      <a:pt x="19687" y="42003"/>
                    </a:cubicBezTo>
                    <a:lnTo>
                      <a:pt x="19687" y="123309"/>
                    </a:lnTo>
                    <a:cubicBezTo>
                      <a:pt x="28247" y="132622"/>
                      <a:pt x="39564" y="141283"/>
                      <a:pt x="58300" y="141283"/>
                    </a:cubicBezTo>
                    <a:cubicBezTo>
                      <a:pt x="83123" y="141283"/>
                      <a:pt x="104237" y="121446"/>
                      <a:pt x="104237" y="78232"/>
                    </a:cubicBezTo>
                    <a:cubicBezTo>
                      <a:pt x="104237" y="35018"/>
                      <a:pt x="86166" y="15181"/>
                      <a:pt x="61058" y="15181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83" name="Freeform 82">
                <a:extLst>
                  <a:ext uri="{FF2B5EF4-FFF2-40B4-BE49-F238E27FC236}">
                    <a16:creationId xmlns:a16="http://schemas.microsoft.com/office/drawing/2014/main" id="{05BAE3DB-1C4E-EB27-74B4-BCD8397360A8}"/>
                  </a:ext>
                </a:extLst>
              </p:cNvPr>
              <p:cNvSpPr/>
              <p:nvPr/>
            </p:nvSpPr>
            <p:spPr>
              <a:xfrm>
                <a:off x="4752813" y="3351978"/>
                <a:ext cx="136762" cy="156743"/>
              </a:xfrm>
              <a:custGeom>
                <a:avLst/>
                <a:gdLst>
                  <a:gd name="connsiteX0" fmla="*/ 68381 w 136762"/>
                  <a:gd name="connsiteY0" fmla="*/ 156743 h 156743"/>
                  <a:gd name="connsiteX1" fmla="*/ 0 w 136762"/>
                  <a:gd name="connsiteY1" fmla="*/ 77766 h 156743"/>
                  <a:gd name="connsiteX2" fmla="*/ 68381 w 136762"/>
                  <a:gd name="connsiteY2" fmla="*/ 0 h 156743"/>
                  <a:gd name="connsiteX3" fmla="*/ 136763 w 136762"/>
                  <a:gd name="connsiteY3" fmla="*/ 77766 h 156743"/>
                  <a:gd name="connsiteX4" fmla="*/ 68381 w 136762"/>
                  <a:gd name="connsiteY4" fmla="*/ 156743 h 156743"/>
                  <a:gd name="connsiteX5" fmla="*/ 68381 w 136762"/>
                  <a:gd name="connsiteY5" fmla="*/ 15367 h 156743"/>
                  <a:gd name="connsiteX6" fmla="*/ 19687 w 136762"/>
                  <a:gd name="connsiteY6" fmla="*/ 77766 h 156743"/>
                  <a:gd name="connsiteX7" fmla="*/ 68381 w 136762"/>
                  <a:gd name="connsiteY7" fmla="*/ 141376 h 156743"/>
                  <a:gd name="connsiteX8" fmla="*/ 117076 w 136762"/>
                  <a:gd name="connsiteY8" fmla="*/ 77766 h 156743"/>
                  <a:gd name="connsiteX9" fmla="*/ 68381 w 136762"/>
                  <a:gd name="connsiteY9" fmla="*/ 15367 h 1567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6762" h="156743">
                    <a:moveTo>
                      <a:pt x="68381" y="156743"/>
                    </a:moveTo>
                    <a:cubicBezTo>
                      <a:pt x="21494" y="156743"/>
                      <a:pt x="0" y="120701"/>
                      <a:pt x="0" y="77766"/>
                    </a:cubicBezTo>
                    <a:cubicBezTo>
                      <a:pt x="0" y="34832"/>
                      <a:pt x="22635" y="0"/>
                      <a:pt x="68381" y="0"/>
                    </a:cubicBezTo>
                    <a:cubicBezTo>
                      <a:pt x="114128" y="0"/>
                      <a:pt x="136763" y="36043"/>
                      <a:pt x="136763" y="77766"/>
                    </a:cubicBezTo>
                    <a:cubicBezTo>
                      <a:pt x="136763" y="119490"/>
                      <a:pt x="116220" y="156743"/>
                      <a:pt x="68381" y="156743"/>
                    </a:cubicBezTo>
                    <a:close/>
                    <a:moveTo>
                      <a:pt x="68381" y="15367"/>
                    </a:moveTo>
                    <a:cubicBezTo>
                      <a:pt x="36806" y="15367"/>
                      <a:pt x="19687" y="41817"/>
                      <a:pt x="19687" y="77766"/>
                    </a:cubicBezTo>
                    <a:cubicBezTo>
                      <a:pt x="19687" y="113716"/>
                      <a:pt x="35665" y="141376"/>
                      <a:pt x="68381" y="141376"/>
                    </a:cubicBezTo>
                    <a:cubicBezTo>
                      <a:pt x="101098" y="141376"/>
                      <a:pt x="117076" y="114088"/>
                      <a:pt x="117076" y="77766"/>
                    </a:cubicBezTo>
                    <a:cubicBezTo>
                      <a:pt x="117076" y="41444"/>
                      <a:pt x="100813" y="15367"/>
                      <a:pt x="68381" y="15367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84" name="Freeform 83">
                <a:extLst>
                  <a:ext uri="{FF2B5EF4-FFF2-40B4-BE49-F238E27FC236}">
                    <a16:creationId xmlns:a16="http://schemas.microsoft.com/office/drawing/2014/main" id="{2D928D30-1315-C884-43D9-652106009C16}"/>
                  </a:ext>
                </a:extLst>
              </p:cNvPr>
              <p:cNvSpPr/>
              <p:nvPr/>
            </p:nvSpPr>
            <p:spPr>
              <a:xfrm>
                <a:off x="4912686" y="3355331"/>
                <a:ext cx="210089" cy="150037"/>
              </a:xfrm>
              <a:custGeom>
                <a:avLst/>
                <a:gdLst>
                  <a:gd name="connsiteX0" fmla="*/ 165390 w 210089"/>
                  <a:gd name="connsiteY0" fmla="*/ 150038 h 150037"/>
                  <a:gd name="connsiteX1" fmla="*/ 141518 w 210089"/>
                  <a:gd name="connsiteY1" fmla="*/ 150038 h 150037"/>
                  <a:gd name="connsiteX2" fmla="*/ 115174 w 210089"/>
                  <a:gd name="connsiteY2" fmla="*/ 60909 h 150037"/>
                  <a:gd name="connsiteX3" fmla="*/ 105092 w 210089"/>
                  <a:gd name="connsiteY3" fmla="*/ 23376 h 150037"/>
                  <a:gd name="connsiteX4" fmla="*/ 95011 w 210089"/>
                  <a:gd name="connsiteY4" fmla="*/ 60909 h 150037"/>
                  <a:gd name="connsiteX5" fmla="*/ 67716 w 210089"/>
                  <a:gd name="connsiteY5" fmla="*/ 150038 h 150037"/>
                  <a:gd name="connsiteX6" fmla="*/ 44129 w 210089"/>
                  <a:gd name="connsiteY6" fmla="*/ 150038 h 150037"/>
                  <a:gd name="connsiteX7" fmla="*/ 0 w 210089"/>
                  <a:gd name="connsiteY7" fmla="*/ 0 h 150037"/>
                  <a:gd name="connsiteX8" fmla="*/ 19877 w 210089"/>
                  <a:gd name="connsiteY8" fmla="*/ 0 h 150037"/>
                  <a:gd name="connsiteX9" fmla="*/ 48029 w 210089"/>
                  <a:gd name="connsiteY9" fmla="*/ 95741 h 150037"/>
                  <a:gd name="connsiteX10" fmla="*/ 56588 w 210089"/>
                  <a:gd name="connsiteY10" fmla="*/ 129921 h 150037"/>
                  <a:gd name="connsiteX11" fmla="*/ 65814 w 210089"/>
                  <a:gd name="connsiteY11" fmla="*/ 95741 h 150037"/>
                  <a:gd name="connsiteX12" fmla="*/ 94631 w 210089"/>
                  <a:gd name="connsiteY12" fmla="*/ 0 h 150037"/>
                  <a:gd name="connsiteX13" fmla="*/ 116410 w 210089"/>
                  <a:gd name="connsiteY13" fmla="*/ 0 h 150037"/>
                  <a:gd name="connsiteX14" fmla="*/ 145227 w 210089"/>
                  <a:gd name="connsiteY14" fmla="*/ 95741 h 150037"/>
                  <a:gd name="connsiteX15" fmla="*/ 154072 w 210089"/>
                  <a:gd name="connsiteY15" fmla="*/ 129921 h 150037"/>
                  <a:gd name="connsiteX16" fmla="*/ 162917 w 210089"/>
                  <a:gd name="connsiteY16" fmla="*/ 95741 h 150037"/>
                  <a:gd name="connsiteX17" fmla="*/ 191734 w 210089"/>
                  <a:gd name="connsiteY17" fmla="*/ 0 h 150037"/>
                  <a:gd name="connsiteX18" fmla="*/ 210090 w 210089"/>
                  <a:gd name="connsiteY18" fmla="*/ 0 h 150037"/>
                  <a:gd name="connsiteX19" fmla="*/ 165295 w 210089"/>
                  <a:gd name="connsiteY19" fmla="*/ 150038 h 1500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10089" h="150037">
                    <a:moveTo>
                      <a:pt x="165390" y="150038"/>
                    </a:moveTo>
                    <a:lnTo>
                      <a:pt x="141518" y="150038"/>
                    </a:lnTo>
                    <a:lnTo>
                      <a:pt x="115174" y="60909"/>
                    </a:lnTo>
                    <a:cubicBezTo>
                      <a:pt x="111179" y="47125"/>
                      <a:pt x="105092" y="23376"/>
                      <a:pt x="105092" y="23376"/>
                    </a:cubicBezTo>
                    <a:cubicBezTo>
                      <a:pt x="105092" y="23376"/>
                      <a:pt x="99291" y="46474"/>
                      <a:pt x="95011" y="60909"/>
                    </a:cubicBezTo>
                    <a:lnTo>
                      <a:pt x="67716" y="150038"/>
                    </a:lnTo>
                    <a:lnTo>
                      <a:pt x="44129" y="150038"/>
                    </a:lnTo>
                    <a:lnTo>
                      <a:pt x="0" y="0"/>
                    </a:lnTo>
                    <a:lnTo>
                      <a:pt x="19877" y="0"/>
                    </a:lnTo>
                    <a:lnTo>
                      <a:pt x="48029" y="95741"/>
                    </a:lnTo>
                    <a:cubicBezTo>
                      <a:pt x="51738" y="108314"/>
                      <a:pt x="56588" y="129921"/>
                      <a:pt x="56588" y="129921"/>
                    </a:cubicBezTo>
                    <a:cubicBezTo>
                      <a:pt x="56588" y="129921"/>
                      <a:pt x="62104" y="108314"/>
                      <a:pt x="65814" y="95741"/>
                    </a:cubicBezTo>
                    <a:lnTo>
                      <a:pt x="94631" y="0"/>
                    </a:lnTo>
                    <a:lnTo>
                      <a:pt x="116410" y="0"/>
                    </a:lnTo>
                    <a:lnTo>
                      <a:pt x="145227" y="95741"/>
                    </a:lnTo>
                    <a:cubicBezTo>
                      <a:pt x="149222" y="109245"/>
                      <a:pt x="154072" y="129921"/>
                      <a:pt x="154072" y="129921"/>
                    </a:cubicBezTo>
                    <a:cubicBezTo>
                      <a:pt x="154072" y="129921"/>
                      <a:pt x="159018" y="108873"/>
                      <a:pt x="162917" y="95741"/>
                    </a:cubicBezTo>
                    <a:lnTo>
                      <a:pt x="191734" y="0"/>
                    </a:lnTo>
                    <a:lnTo>
                      <a:pt x="210090" y="0"/>
                    </a:lnTo>
                    <a:lnTo>
                      <a:pt x="165295" y="150038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85" name="Freeform 84">
                <a:extLst>
                  <a:ext uri="{FF2B5EF4-FFF2-40B4-BE49-F238E27FC236}">
                    <a16:creationId xmlns:a16="http://schemas.microsoft.com/office/drawing/2014/main" id="{BB2F1A4D-58AC-0B22-3ADE-508FB33CEDE8}"/>
                  </a:ext>
                </a:extLst>
              </p:cNvPr>
              <p:cNvSpPr/>
              <p:nvPr/>
            </p:nvSpPr>
            <p:spPr>
              <a:xfrm>
                <a:off x="5146838" y="3352071"/>
                <a:ext cx="128108" cy="156650"/>
              </a:xfrm>
              <a:custGeom>
                <a:avLst/>
                <a:gdLst>
                  <a:gd name="connsiteX0" fmla="*/ 19877 w 128108"/>
                  <a:gd name="connsiteY0" fmla="*/ 84006 h 156650"/>
                  <a:gd name="connsiteX1" fmla="*/ 70759 w 128108"/>
                  <a:gd name="connsiteY1" fmla="*/ 141004 h 156650"/>
                  <a:gd name="connsiteX2" fmla="*/ 113937 w 128108"/>
                  <a:gd name="connsiteY2" fmla="*/ 125730 h 156650"/>
                  <a:gd name="connsiteX3" fmla="*/ 123163 w 128108"/>
                  <a:gd name="connsiteY3" fmla="*/ 138303 h 156650"/>
                  <a:gd name="connsiteX4" fmla="*/ 70759 w 128108"/>
                  <a:gd name="connsiteY4" fmla="*/ 156650 h 156650"/>
                  <a:gd name="connsiteX5" fmla="*/ 0 w 128108"/>
                  <a:gd name="connsiteY5" fmla="*/ 79815 h 156650"/>
                  <a:gd name="connsiteX6" fmla="*/ 65623 w 128108"/>
                  <a:gd name="connsiteY6" fmla="*/ 0 h 156650"/>
                  <a:gd name="connsiteX7" fmla="*/ 128108 w 128108"/>
                  <a:gd name="connsiteY7" fmla="*/ 84006 h 156650"/>
                  <a:gd name="connsiteX8" fmla="*/ 19877 w 128108"/>
                  <a:gd name="connsiteY8" fmla="*/ 84006 h 156650"/>
                  <a:gd name="connsiteX9" fmla="*/ 65528 w 128108"/>
                  <a:gd name="connsiteY9" fmla="*/ 14994 h 156650"/>
                  <a:gd name="connsiteX10" fmla="*/ 19877 w 128108"/>
                  <a:gd name="connsiteY10" fmla="*/ 69012 h 156650"/>
                  <a:gd name="connsiteX11" fmla="*/ 108802 w 128108"/>
                  <a:gd name="connsiteY11" fmla="*/ 69012 h 156650"/>
                  <a:gd name="connsiteX12" fmla="*/ 65623 w 128108"/>
                  <a:gd name="connsiteY12" fmla="*/ 14994 h 156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8108" h="156650">
                    <a:moveTo>
                      <a:pt x="19877" y="84006"/>
                    </a:moveTo>
                    <a:cubicBezTo>
                      <a:pt x="21399" y="122377"/>
                      <a:pt x="44700" y="141004"/>
                      <a:pt x="70759" y="141004"/>
                    </a:cubicBezTo>
                    <a:cubicBezTo>
                      <a:pt x="88829" y="141004"/>
                      <a:pt x="103285" y="133833"/>
                      <a:pt x="113937" y="125730"/>
                    </a:cubicBezTo>
                    <a:lnTo>
                      <a:pt x="123163" y="138303"/>
                    </a:lnTo>
                    <a:cubicBezTo>
                      <a:pt x="109087" y="149106"/>
                      <a:pt x="92824" y="156650"/>
                      <a:pt x="70759" y="156650"/>
                    </a:cubicBezTo>
                    <a:cubicBezTo>
                      <a:pt x="30910" y="156650"/>
                      <a:pt x="0" y="129642"/>
                      <a:pt x="0" y="79815"/>
                    </a:cubicBezTo>
                    <a:cubicBezTo>
                      <a:pt x="0" y="26077"/>
                      <a:pt x="31575" y="0"/>
                      <a:pt x="65623" y="0"/>
                    </a:cubicBezTo>
                    <a:cubicBezTo>
                      <a:pt x="113747" y="0"/>
                      <a:pt x="128108" y="36881"/>
                      <a:pt x="128108" y="84006"/>
                    </a:cubicBezTo>
                    <a:lnTo>
                      <a:pt x="19877" y="84006"/>
                    </a:lnTo>
                    <a:close/>
                    <a:moveTo>
                      <a:pt x="65528" y="14994"/>
                    </a:moveTo>
                    <a:cubicBezTo>
                      <a:pt x="40991" y="14994"/>
                      <a:pt x="22350" y="32969"/>
                      <a:pt x="19877" y="69012"/>
                    </a:cubicBezTo>
                    <a:lnTo>
                      <a:pt x="108802" y="69012"/>
                    </a:lnTo>
                    <a:cubicBezTo>
                      <a:pt x="108231" y="32690"/>
                      <a:pt x="92824" y="14994"/>
                      <a:pt x="65623" y="14994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86" name="Freeform 85">
                <a:extLst>
                  <a:ext uri="{FF2B5EF4-FFF2-40B4-BE49-F238E27FC236}">
                    <a16:creationId xmlns:a16="http://schemas.microsoft.com/office/drawing/2014/main" id="{7A91E032-560E-4C69-2574-1C2AA75F0C7A}"/>
                  </a:ext>
                </a:extLst>
              </p:cNvPr>
              <p:cNvSpPr/>
              <p:nvPr/>
            </p:nvSpPr>
            <p:spPr>
              <a:xfrm>
                <a:off x="5314796" y="3351978"/>
                <a:ext cx="81506" cy="153390"/>
              </a:xfrm>
              <a:custGeom>
                <a:avLst/>
                <a:gdLst>
                  <a:gd name="connsiteX0" fmla="*/ 76370 w 81506"/>
                  <a:gd name="connsiteY0" fmla="*/ 21700 h 153390"/>
                  <a:gd name="connsiteX1" fmla="*/ 59822 w 81506"/>
                  <a:gd name="connsiteY1" fmla="*/ 17509 h 153390"/>
                  <a:gd name="connsiteX2" fmla="*/ 19687 w 81506"/>
                  <a:gd name="connsiteY2" fmla="*/ 46287 h 153390"/>
                  <a:gd name="connsiteX3" fmla="*/ 19687 w 81506"/>
                  <a:gd name="connsiteY3" fmla="*/ 153391 h 153390"/>
                  <a:gd name="connsiteX4" fmla="*/ 951 w 81506"/>
                  <a:gd name="connsiteY4" fmla="*/ 153391 h 153390"/>
                  <a:gd name="connsiteX5" fmla="*/ 951 w 81506"/>
                  <a:gd name="connsiteY5" fmla="*/ 30641 h 153390"/>
                  <a:gd name="connsiteX6" fmla="*/ 0 w 81506"/>
                  <a:gd name="connsiteY6" fmla="*/ 3353 h 153390"/>
                  <a:gd name="connsiteX7" fmla="*/ 15027 w 81506"/>
                  <a:gd name="connsiteY7" fmla="*/ 3353 h 153390"/>
                  <a:gd name="connsiteX8" fmla="*/ 16834 w 81506"/>
                  <a:gd name="connsiteY8" fmla="*/ 28219 h 153390"/>
                  <a:gd name="connsiteX9" fmla="*/ 63721 w 81506"/>
                  <a:gd name="connsiteY9" fmla="*/ 0 h 153390"/>
                  <a:gd name="connsiteX10" fmla="*/ 81506 w 81506"/>
                  <a:gd name="connsiteY10" fmla="*/ 2701 h 153390"/>
                  <a:gd name="connsiteX11" fmla="*/ 76275 w 81506"/>
                  <a:gd name="connsiteY11" fmla="*/ 21607 h 153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1506" h="153390">
                    <a:moveTo>
                      <a:pt x="76370" y="21700"/>
                    </a:moveTo>
                    <a:cubicBezTo>
                      <a:pt x="71425" y="18999"/>
                      <a:pt x="66289" y="17509"/>
                      <a:pt x="59822" y="17509"/>
                    </a:cubicBezTo>
                    <a:cubicBezTo>
                      <a:pt x="41086" y="17509"/>
                      <a:pt x="29768" y="28871"/>
                      <a:pt x="19687" y="46287"/>
                    </a:cubicBezTo>
                    <a:lnTo>
                      <a:pt x="19687" y="153391"/>
                    </a:lnTo>
                    <a:lnTo>
                      <a:pt x="951" y="153391"/>
                    </a:lnTo>
                    <a:lnTo>
                      <a:pt x="951" y="30641"/>
                    </a:lnTo>
                    <a:cubicBezTo>
                      <a:pt x="951" y="25519"/>
                      <a:pt x="380" y="8475"/>
                      <a:pt x="0" y="3353"/>
                    </a:cubicBezTo>
                    <a:lnTo>
                      <a:pt x="15027" y="3353"/>
                    </a:lnTo>
                    <a:lnTo>
                      <a:pt x="16834" y="28219"/>
                    </a:lnTo>
                    <a:cubicBezTo>
                      <a:pt x="26059" y="11083"/>
                      <a:pt x="41371" y="0"/>
                      <a:pt x="63721" y="0"/>
                    </a:cubicBezTo>
                    <a:cubicBezTo>
                      <a:pt x="70189" y="0"/>
                      <a:pt x="76275" y="931"/>
                      <a:pt x="81506" y="2701"/>
                    </a:cubicBezTo>
                    <a:lnTo>
                      <a:pt x="76275" y="21607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87" name="Freeform 86">
                <a:extLst>
                  <a:ext uri="{FF2B5EF4-FFF2-40B4-BE49-F238E27FC236}">
                    <a16:creationId xmlns:a16="http://schemas.microsoft.com/office/drawing/2014/main" id="{44B1CAD1-248C-CD55-BA59-C98042C59BD9}"/>
                  </a:ext>
                </a:extLst>
              </p:cNvPr>
              <p:cNvSpPr/>
              <p:nvPr/>
            </p:nvSpPr>
            <p:spPr>
              <a:xfrm>
                <a:off x="5510715" y="3289300"/>
                <a:ext cx="123923" cy="219422"/>
              </a:xfrm>
              <a:custGeom>
                <a:avLst/>
                <a:gdLst>
                  <a:gd name="connsiteX0" fmla="*/ 63436 w 123923"/>
                  <a:gd name="connsiteY0" fmla="*/ 219422 h 219422"/>
                  <a:gd name="connsiteX1" fmla="*/ 17119 w 123923"/>
                  <a:gd name="connsiteY1" fmla="*/ 199026 h 219422"/>
                  <a:gd name="connsiteX2" fmla="*/ 15597 w 123923"/>
                  <a:gd name="connsiteY2" fmla="*/ 216162 h 219422"/>
                  <a:gd name="connsiteX3" fmla="*/ 0 w 123923"/>
                  <a:gd name="connsiteY3" fmla="*/ 216162 h 219422"/>
                  <a:gd name="connsiteX4" fmla="*/ 951 w 123923"/>
                  <a:gd name="connsiteY4" fmla="*/ 187943 h 219422"/>
                  <a:gd name="connsiteX5" fmla="*/ 951 w 123923"/>
                  <a:gd name="connsiteY5" fmla="*/ 0 h 219422"/>
                  <a:gd name="connsiteX6" fmla="*/ 19687 w 123923"/>
                  <a:gd name="connsiteY6" fmla="*/ 0 h 219422"/>
                  <a:gd name="connsiteX7" fmla="*/ 19687 w 123923"/>
                  <a:gd name="connsiteY7" fmla="*/ 86707 h 219422"/>
                  <a:gd name="connsiteX8" fmla="*/ 65053 w 123923"/>
                  <a:gd name="connsiteY8" fmla="*/ 62679 h 219422"/>
                  <a:gd name="connsiteX9" fmla="*/ 123924 w 123923"/>
                  <a:gd name="connsiteY9" fmla="*/ 140445 h 219422"/>
                  <a:gd name="connsiteX10" fmla="*/ 63531 w 123923"/>
                  <a:gd name="connsiteY10" fmla="*/ 219422 h 219422"/>
                  <a:gd name="connsiteX11" fmla="*/ 60963 w 123923"/>
                  <a:gd name="connsiteY11" fmla="*/ 78046 h 219422"/>
                  <a:gd name="connsiteX12" fmla="*/ 19592 w 123923"/>
                  <a:gd name="connsiteY12" fmla="*/ 105334 h 219422"/>
                  <a:gd name="connsiteX13" fmla="*/ 19592 w 123923"/>
                  <a:gd name="connsiteY13" fmla="*/ 186080 h 219422"/>
                  <a:gd name="connsiteX14" fmla="*/ 58776 w 123923"/>
                  <a:gd name="connsiteY14" fmla="*/ 204055 h 219422"/>
                  <a:gd name="connsiteX15" fmla="*/ 104141 w 123923"/>
                  <a:gd name="connsiteY15" fmla="*/ 141004 h 219422"/>
                  <a:gd name="connsiteX16" fmla="*/ 60963 w 123923"/>
                  <a:gd name="connsiteY16" fmla="*/ 77953 h 219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3923" h="219422">
                    <a:moveTo>
                      <a:pt x="63436" y="219422"/>
                    </a:moveTo>
                    <a:cubicBezTo>
                      <a:pt x="41086" y="219422"/>
                      <a:pt x="27010" y="211040"/>
                      <a:pt x="17119" y="199026"/>
                    </a:cubicBezTo>
                    <a:lnTo>
                      <a:pt x="15597" y="216162"/>
                    </a:lnTo>
                    <a:lnTo>
                      <a:pt x="0" y="216162"/>
                    </a:lnTo>
                    <a:cubicBezTo>
                      <a:pt x="285" y="209550"/>
                      <a:pt x="951" y="195114"/>
                      <a:pt x="951" y="187943"/>
                    </a:cubicBezTo>
                    <a:lnTo>
                      <a:pt x="951" y="0"/>
                    </a:lnTo>
                    <a:lnTo>
                      <a:pt x="19687" y="0"/>
                    </a:lnTo>
                    <a:lnTo>
                      <a:pt x="19687" y="86707"/>
                    </a:lnTo>
                    <a:cubicBezTo>
                      <a:pt x="27961" y="75904"/>
                      <a:pt x="40801" y="62679"/>
                      <a:pt x="65053" y="62679"/>
                    </a:cubicBezTo>
                    <a:cubicBezTo>
                      <a:pt x="100908" y="62679"/>
                      <a:pt x="123924" y="92668"/>
                      <a:pt x="123924" y="140445"/>
                    </a:cubicBezTo>
                    <a:cubicBezTo>
                      <a:pt x="123924" y="184311"/>
                      <a:pt x="103381" y="219422"/>
                      <a:pt x="63531" y="219422"/>
                    </a:cubicBezTo>
                    <a:close/>
                    <a:moveTo>
                      <a:pt x="60963" y="78046"/>
                    </a:moveTo>
                    <a:cubicBezTo>
                      <a:pt x="39849" y="78046"/>
                      <a:pt x="26059" y="95462"/>
                      <a:pt x="19592" y="105334"/>
                    </a:cubicBezTo>
                    <a:lnTo>
                      <a:pt x="19592" y="186080"/>
                    </a:lnTo>
                    <a:cubicBezTo>
                      <a:pt x="29673" y="196325"/>
                      <a:pt x="39849" y="204055"/>
                      <a:pt x="58776" y="204055"/>
                    </a:cubicBezTo>
                    <a:cubicBezTo>
                      <a:pt x="85405" y="204055"/>
                      <a:pt x="104141" y="180679"/>
                      <a:pt x="104141" y="141004"/>
                    </a:cubicBezTo>
                    <a:cubicBezTo>
                      <a:pt x="104141" y="93878"/>
                      <a:pt x="82647" y="77953"/>
                      <a:pt x="60963" y="77953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88" name="Freeform 87">
                <a:extLst>
                  <a:ext uri="{FF2B5EF4-FFF2-40B4-BE49-F238E27FC236}">
                    <a16:creationId xmlns:a16="http://schemas.microsoft.com/office/drawing/2014/main" id="{EA1C1CD5-7CBA-B4AD-FB20-702939354375}"/>
                  </a:ext>
                </a:extLst>
              </p:cNvPr>
              <p:cNvSpPr/>
              <p:nvPr/>
            </p:nvSpPr>
            <p:spPr>
              <a:xfrm>
                <a:off x="5668021" y="3352071"/>
                <a:ext cx="128108" cy="156650"/>
              </a:xfrm>
              <a:custGeom>
                <a:avLst/>
                <a:gdLst>
                  <a:gd name="connsiteX0" fmla="*/ 19877 w 128108"/>
                  <a:gd name="connsiteY0" fmla="*/ 84006 h 156650"/>
                  <a:gd name="connsiteX1" fmla="*/ 70759 w 128108"/>
                  <a:gd name="connsiteY1" fmla="*/ 141004 h 156650"/>
                  <a:gd name="connsiteX2" fmla="*/ 113937 w 128108"/>
                  <a:gd name="connsiteY2" fmla="*/ 125730 h 156650"/>
                  <a:gd name="connsiteX3" fmla="*/ 123163 w 128108"/>
                  <a:gd name="connsiteY3" fmla="*/ 138303 h 156650"/>
                  <a:gd name="connsiteX4" fmla="*/ 70759 w 128108"/>
                  <a:gd name="connsiteY4" fmla="*/ 156650 h 156650"/>
                  <a:gd name="connsiteX5" fmla="*/ 0 w 128108"/>
                  <a:gd name="connsiteY5" fmla="*/ 79815 h 156650"/>
                  <a:gd name="connsiteX6" fmla="*/ 65623 w 128108"/>
                  <a:gd name="connsiteY6" fmla="*/ 0 h 156650"/>
                  <a:gd name="connsiteX7" fmla="*/ 128108 w 128108"/>
                  <a:gd name="connsiteY7" fmla="*/ 84006 h 156650"/>
                  <a:gd name="connsiteX8" fmla="*/ 19877 w 128108"/>
                  <a:gd name="connsiteY8" fmla="*/ 84006 h 156650"/>
                  <a:gd name="connsiteX9" fmla="*/ 65528 w 128108"/>
                  <a:gd name="connsiteY9" fmla="*/ 14994 h 156650"/>
                  <a:gd name="connsiteX10" fmla="*/ 19877 w 128108"/>
                  <a:gd name="connsiteY10" fmla="*/ 69012 h 156650"/>
                  <a:gd name="connsiteX11" fmla="*/ 108802 w 128108"/>
                  <a:gd name="connsiteY11" fmla="*/ 69012 h 156650"/>
                  <a:gd name="connsiteX12" fmla="*/ 65623 w 128108"/>
                  <a:gd name="connsiteY12" fmla="*/ 14994 h 156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8108" h="156650">
                    <a:moveTo>
                      <a:pt x="19877" y="84006"/>
                    </a:moveTo>
                    <a:cubicBezTo>
                      <a:pt x="21399" y="122377"/>
                      <a:pt x="44700" y="141004"/>
                      <a:pt x="70759" y="141004"/>
                    </a:cubicBezTo>
                    <a:cubicBezTo>
                      <a:pt x="88829" y="141004"/>
                      <a:pt x="103285" y="133833"/>
                      <a:pt x="113937" y="125730"/>
                    </a:cubicBezTo>
                    <a:lnTo>
                      <a:pt x="123163" y="138303"/>
                    </a:lnTo>
                    <a:cubicBezTo>
                      <a:pt x="109087" y="149106"/>
                      <a:pt x="92824" y="156650"/>
                      <a:pt x="70759" y="156650"/>
                    </a:cubicBezTo>
                    <a:cubicBezTo>
                      <a:pt x="30910" y="156650"/>
                      <a:pt x="0" y="129642"/>
                      <a:pt x="0" y="79815"/>
                    </a:cubicBezTo>
                    <a:cubicBezTo>
                      <a:pt x="0" y="26077"/>
                      <a:pt x="31575" y="0"/>
                      <a:pt x="65623" y="0"/>
                    </a:cubicBezTo>
                    <a:cubicBezTo>
                      <a:pt x="113747" y="0"/>
                      <a:pt x="128108" y="36881"/>
                      <a:pt x="128108" y="84006"/>
                    </a:cubicBezTo>
                    <a:lnTo>
                      <a:pt x="19877" y="84006"/>
                    </a:lnTo>
                    <a:close/>
                    <a:moveTo>
                      <a:pt x="65528" y="14994"/>
                    </a:moveTo>
                    <a:cubicBezTo>
                      <a:pt x="40991" y="14994"/>
                      <a:pt x="22350" y="32969"/>
                      <a:pt x="19877" y="69012"/>
                    </a:cubicBezTo>
                    <a:lnTo>
                      <a:pt x="108802" y="69012"/>
                    </a:lnTo>
                    <a:cubicBezTo>
                      <a:pt x="108231" y="32690"/>
                      <a:pt x="92824" y="14994"/>
                      <a:pt x="65623" y="14994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89" name="Freeform 88">
                <a:extLst>
                  <a:ext uri="{FF2B5EF4-FFF2-40B4-BE49-F238E27FC236}">
                    <a16:creationId xmlns:a16="http://schemas.microsoft.com/office/drawing/2014/main" id="{416B2DF4-B6E6-D8C4-4D87-A0AE2EF27066}"/>
                  </a:ext>
                </a:extLst>
              </p:cNvPr>
              <p:cNvSpPr/>
              <p:nvPr/>
            </p:nvSpPr>
            <p:spPr>
              <a:xfrm>
                <a:off x="5836835" y="3289300"/>
                <a:ext cx="113461" cy="216162"/>
              </a:xfrm>
              <a:custGeom>
                <a:avLst/>
                <a:gdLst>
                  <a:gd name="connsiteX0" fmla="*/ 94726 w 113461"/>
                  <a:gd name="connsiteY0" fmla="*/ 216069 h 216162"/>
                  <a:gd name="connsiteX1" fmla="*/ 94726 w 113461"/>
                  <a:gd name="connsiteY1" fmla="*/ 120701 h 216162"/>
                  <a:gd name="connsiteX2" fmla="*/ 58586 w 113461"/>
                  <a:gd name="connsiteY2" fmla="*/ 78418 h 216162"/>
                  <a:gd name="connsiteX3" fmla="*/ 18736 w 113461"/>
                  <a:gd name="connsiteY3" fmla="*/ 102726 h 216162"/>
                  <a:gd name="connsiteX4" fmla="*/ 18736 w 113461"/>
                  <a:gd name="connsiteY4" fmla="*/ 216162 h 216162"/>
                  <a:gd name="connsiteX5" fmla="*/ 0 w 113461"/>
                  <a:gd name="connsiteY5" fmla="*/ 216162 h 216162"/>
                  <a:gd name="connsiteX6" fmla="*/ 0 w 113461"/>
                  <a:gd name="connsiteY6" fmla="*/ 0 h 216162"/>
                  <a:gd name="connsiteX7" fmla="*/ 18736 w 113461"/>
                  <a:gd name="connsiteY7" fmla="*/ 0 h 216162"/>
                  <a:gd name="connsiteX8" fmla="*/ 18736 w 113461"/>
                  <a:gd name="connsiteY8" fmla="*/ 84658 h 216162"/>
                  <a:gd name="connsiteX9" fmla="*/ 62580 w 113461"/>
                  <a:gd name="connsiteY9" fmla="*/ 62772 h 216162"/>
                  <a:gd name="connsiteX10" fmla="*/ 113462 w 113461"/>
                  <a:gd name="connsiteY10" fmla="*/ 122191 h 216162"/>
                  <a:gd name="connsiteX11" fmla="*/ 113462 w 113461"/>
                  <a:gd name="connsiteY11" fmla="*/ 216162 h 216162"/>
                  <a:gd name="connsiteX12" fmla="*/ 94726 w 113461"/>
                  <a:gd name="connsiteY12" fmla="*/ 216162 h 2161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13461" h="216162">
                    <a:moveTo>
                      <a:pt x="94726" y="216069"/>
                    </a:moveTo>
                    <a:lnTo>
                      <a:pt x="94726" y="120701"/>
                    </a:lnTo>
                    <a:cubicBezTo>
                      <a:pt x="94726" y="93133"/>
                      <a:pt x="83694" y="78418"/>
                      <a:pt x="58586" y="78418"/>
                    </a:cubicBezTo>
                    <a:cubicBezTo>
                      <a:pt x="39850" y="78418"/>
                      <a:pt x="26725" y="90991"/>
                      <a:pt x="18736" y="102726"/>
                    </a:cubicBezTo>
                    <a:lnTo>
                      <a:pt x="18736" y="216162"/>
                    </a:lnTo>
                    <a:lnTo>
                      <a:pt x="0" y="216162"/>
                    </a:lnTo>
                    <a:lnTo>
                      <a:pt x="0" y="0"/>
                    </a:lnTo>
                    <a:lnTo>
                      <a:pt x="18736" y="0"/>
                    </a:lnTo>
                    <a:lnTo>
                      <a:pt x="18736" y="84658"/>
                    </a:lnTo>
                    <a:cubicBezTo>
                      <a:pt x="28532" y="71713"/>
                      <a:pt x="43844" y="62772"/>
                      <a:pt x="62580" y="62772"/>
                    </a:cubicBezTo>
                    <a:cubicBezTo>
                      <a:pt x="101193" y="62772"/>
                      <a:pt x="113462" y="86800"/>
                      <a:pt x="113462" y="122191"/>
                    </a:cubicBezTo>
                    <a:lnTo>
                      <a:pt x="113462" y="216162"/>
                    </a:lnTo>
                    <a:lnTo>
                      <a:pt x="94726" y="21616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90" name="Freeform 89">
                <a:extLst>
                  <a:ext uri="{FF2B5EF4-FFF2-40B4-BE49-F238E27FC236}">
                    <a16:creationId xmlns:a16="http://schemas.microsoft.com/office/drawing/2014/main" id="{DCBA630E-E46C-38E7-A4A5-ADF76C1CFECA}"/>
                  </a:ext>
                </a:extLst>
              </p:cNvPr>
              <p:cNvSpPr/>
              <p:nvPr/>
            </p:nvSpPr>
            <p:spPr>
              <a:xfrm>
                <a:off x="5999371" y="3289300"/>
                <a:ext cx="21779" cy="216069"/>
              </a:xfrm>
              <a:custGeom>
                <a:avLst/>
                <a:gdLst>
                  <a:gd name="connsiteX0" fmla="*/ 0 w 21779"/>
                  <a:gd name="connsiteY0" fmla="*/ 23097 h 216069"/>
                  <a:gd name="connsiteX1" fmla="*/ 0 w 21779"/>
                  <a:gd name="connsiteY1" fmla="*/ 0 h 216069"/>
                  <a:gd name="connsiteX2" fmla="*/ 21779 w 21779"/>
                  <a:gd name="connsiteY2" fmla="*/ 0 h 216069"/>
                  <a:gd name="connsiteX3" fmla="*/ 21779 w 21779"/>
                  <a:gd name="connsiteY3" fmla="*/ 23097 h 216069"/>
                  <a:gd name="connsiteX4" fmla="*/ 0 w 21779"/>
                  <a:gd name="connsiteY4" fmla="*/ 23097 h 216069"/>
                  <a:gd name="connsiteX5" fmla="*/ 1522 w 21779"/>
                  <a:gd name="connsiteY5" fmla="*/ 216069 h 216069"/>
                  <a:gd name="connsiteX6" fmla="*/ 1522 w 21779"/>
                  <a:gd name="connsiteY6" fmla="*/ 66032 h 216069"/>
                  <a:gd name="connsiteX7" fmla="*/ 20258 w 21779"/>
                  <a:gd name="connsiteY7" fmla="*/ 66032 h 216069"/>
                  <a:gd name="connsiteX8" fmla="*/ 20258 w 21779"/>
                  <a:gd name="connsiteY8" fmla="*/ 216069 h 216069"/>
                  <a:gd name="connsiteX9" fmla="*/ 1522 w 21779"/>
                  <a:gd name="connsiteY9" fmla="*/ 216069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1779" h="216069">
                    <a:moveTo>
                      <a:pt x="0" y="23097"/>
                    </a:moveTo>
                    <a:lnTo>
                      <a:pt x="0" y="0"/>
                    </a:lnTo>
                    <a:lnTo>
                      <a:pt x="21779" y="0"/>
                    </a:lnTo>
                    <a:lnTo>
                      <a:pt x="21779" y="23097"/>
                    </a:lnTo>
                    <a:lnTo>
                      <a:pt x="0" y="23097"/>
                    </a:lnTo>
                    <a:close/>
                    <a:moveTo>
                      <a:pt x="1522" y="216069"/>
                    </a:moveTo>
                    <a:lnTo>
                      <a:pt x="1522" y="66032"/>
                    </a:lnTo>
                    <a:lnTo>
                      <a:pt x="20258" y="66032"/>
                    </a:lnTo>
                    <a:lnTo>
                      <a:pt x="20258" y="216069"/>
                    </a:lnTo>
                    <a:lnTo>
                      <a:pt x="1522" y="21606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91" name="Freeform 90">
                <a:extLst>
                  <a:ext uri="{FF2B5EF4-FFF2-40B4-BE49-F238E27FC236}">
                    <a16:creationId xmlns:a16="http://schemas.microsoft.com/office/drawing/2014/main" id="{79067455-3234-F11D-7128-C5177B173A81}"/>
                  </a:ext>
                </a:extLst>
              </p:cNvPr>
              <p:cNvSpPr/>
              <p:nvPr/>
            </p:nvSpPr>
            <p:spPr>
              <a:xfrm>
                <a:off x="6069179" y="3351978"/>
                <a:ext cx="114222" cy="153390"/>
              </a:xfrm>
              <a:custGeom>
                <a:avLst/>
                <a:gdLst>
                  <a:gd name="connsiteX0" fmla="*/ 95677 w 114222"/>
                  <a:gd name="connsiteY0" fmla="*/ 153391 h 153390"/>
                  <a:gd name="connsiteX1" fmla="*/ 95677 w 114222"/>
                  <a:gd name="connsiteY1" fmla="*/ 58301 h 153390"/>
                  <a:gd name="connsiteX2" fmla="*/ 59537 w 114222"/>
                  <a:gd name="connsiteY2" fmla="*/ 15646 h 153390"/>
                  <a:gd name="connsiteX3" fmla="*/ 19687 w 114222"/>
                  <a:gd name="connsiteY3" fmla="*/ 39954 h 153390"/>
                  <a:gd name="connsiteX4" fmla="*/ 19687 w 114222"/>
                  <a:gd name="connsiteY4" fmla="*/ 153391 h 153390"/>
                  <a:gd name="connsiteX5" fmla="*/ 951 w 114222"/>
                  <a:gd name="connsiteY5" fmla="*/ 153391 h 153390"/>
                  <a:gd name="connsiteX6" fmla="*/ 951 w 114222"/>
                  <a:gd name="connsiteY6" fmla="*/ 30920 h 153390"/>
                  <a:gd name="connsiteX7" fmla="*/ 0 w 114222"/>
                  <a:gd name="connsiteY7" fmla="*/ 3353 h 153390"/>
                  <a:gd name="connsiteX8" fmla="*/ 15598 w 114222"/>
                  <a:gd name="connsiteY8" fmla="*/ 3353 h 153390"/>
                  <a:gd name="connsiteX9" fmla="*/ 17119 w 114222"/>
                  <a:gd name="connsiteY9" fmla="*/ 24028 h 153390"/>
                  <a:gd name="connsiteX10" fmla="*/ 63056 w 114222"/>
                  <a:gd name="connsiteY10" fmla="*/ 0 h 153390"/>
                  <a:gd name="connsiteX11" fmla="*/ 114223 w 114222"/>
                  <a:gd name="connsiteY11" fmla="*/ 59419 h 153390"/>
                  <a:gd name="connsiteX12" fmla="*/ 114223 w 114222"/>
                  <a:gd name="connsiteY12" fmla="*/ 153391 h 153390"/>
                  <a:gd name="connsiteX13" fmla="*/ 95487 w 114222"/>
                  <a:gd name="connsiteY13" fmla="*/ 153391 h 153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14222" h="153390">
                    <a:moveTo>
                      <a:pt x="95677" y="153391"/>
                    </a:moveTo>
                    <a:lnTo>
                      <a:pt x="95677" y="58301"/>
                    </a:lnTo>
                    <a:cubicBezTo>
                      <a:pt x="95677" y="31013"/>
                      <a:pt x="84359" y="15646"/>
                      <a:pt x="59537" y="15646"/>
                    </a:cubicBezTo>
                    <a:cubicBezTo>
                      <a:pt x="39279" y="15646"/>
                      <a:pt x="27010" y="29151"/>
                      <a:pt x="19687" y="39954"/>
                    </a:cubicBezTo>
                    <a:lnTo>
                      <a:pt x="19687" y="153391"/>
                    </a:lnTo>
                    <a:lnTo>
                      <a:pt x="951" y="153391"/>
                    </a:lnTo>
                    <a:lnTo>
                      <a:pt x="951" y="30920"/>
                    </a:lnTo>
                    <a:cubicBezTo>
                      <a:pt x="951" y="25798"/>
                      <a:pt x="381" y="8382"/>
                      <a:pt x="0" y="3353"/>
                    </a:cubicBezTo>
                    <a:lnTo>
                      <a:pt x="15598" y="3353"/>
                    </a:lnTo>
                    <a:lnTo>
                      <a:pt x="17119" y="24028"/>
                    </a:lnTo>
                    <a:cubicBezTo>
                      <a:pt x="26344" y="10803"/>
                      <a:pt x="42513" y="0"/>
                      <a:pt x="63056" y="0"/>
                    </a:cubicBezTo>
                    <a:cubicBezTo>
                      <a:pt x="100432" y="0"/>
                      <a:pt x="114223" y="23097"/>
                      <a:pt x="114223" y="59419"/>
                    </a:cubicBezTo>
                    <a:lnTo>
                      <a:pt x="114223" y="153391"/>
                    </a:lnTo>
                    <a:lnTo>
                      <a:pt x="95487" y="153391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92" name="Freeform 91">
                <a:extLst>
                  <a:ext uri="{FF2B5EF4-FFF2-40B4-BE49-F238E27FC236}">
                    <a16:creationId xmlns:a16="http://schemas.microsoft.com/office/drawing/2014/main" id="{6B997365-542D-6684-936A-6A1846F34882}"/>
                  </a:ext>
                </a:extLst>
              </p:cNvPr>
              <p:cNvSpPr/>
              <p:nvPr/>
            </p:nvSpPr>
            <p:spPr>
              <a:xfrm>
                <a:off x="6224013" y="3289300"/>
                <a:ext cx="125730" cy="219328"/>
              </a:xfrm>
              <a:custGeom>
                <a:avLst/>
                <a:gdLst>
                  <a:gd name="connsiteX0" fmla="*/ 109753 w 125730"/>
                  <a:gd name="connsiteY0" fmla="*/ 216069 h 219328"/>
                  <a:gd name="connsiteX1" fmla="*/ 108231 w 125730"/>
                  <a:gd name="connsiteY1" fmla="*/ 192320 h 219328"/>
                  <a:gd name="connsiteX2" fmla="*/ 60392 w 125730"/>
                  <a:gd name="connsiteY2" fmla="*/ 219329 h 219328"/>
                  <a:gd name="connsiteX3" fmla="*/ 0 w 125730"/>
                  <a:gd name="connsiteY3" fmla="*/ 140352 h 219328"/>
                  <a:gd name="connsiteX4" fmla="*/ 63151 w 125730"/>
                  <a:gd name="connsiteY4" fmla="*/ 62586 h 219328"/>
                  <a:gd name="connsiteX5" fmla="*/ 106044 w 125730"/>
                  <a:gd name="connsiteY5" fmla="*/ 79350 h 219328"/>
                  <a:gd name="connsiteX6" fmla="*/ 106044 w 125730"/>
                  <a:gd name="connsiteY6" fmla="*/ 0 h 219328"/>
                  <a:gd name="connsiteX7" fmla="*/ 124779 w 125730"/>
                  <a:gd name="connsiteY7" fmla="*/ 0 h 219328"/>
                  <a:gd name="connsiteX8" fmla="*/ 124779 w 125730"/>
                  <a:gd name="connsiteY8" fmla="*/ 187850 h 219328"/>
                  <a:gd name="connsiteX9" fmla="*/ 125730 w 125730"/>
                  <a:gd name="connsiteY9" fmla="*/ 216069 h 219328"/>
                  <a:gd name="connsiteX10" fmla="*/ 109753 w 125730"/>
                  <a:gd name="connsiteY10" fmla="*/ 216069 h 219328"/>
                  <a:gd name="connsiteX11" fmla="*/ 106044 w 125730"/>
                  <a:gd name="connsiteY11" fmla="*/ 95369 h 219328"/>
                  <a:gd name="connsiteX12" fmla="*/ 67145 w 125730"/>
                  <a:gd name="connsiteY12" fmla="*/ 77953 h 219328"/>
                  <a:gd name="connsiteX13" fmla="*/ 19592 w 125730"/>
                  <a:gd name="connsiteY13" fmla="*/ 141004 h 219328"/>
                  <a:gd name="connsiteX14" fmla="*/ 64958 w 125730"/>
                  <a:gd name="connsiteY14" fmla="*/ 204055 h 219328"/>
                  <a:gd name="connsiteX15" fmla="*/ 106044 w 125730"/>
                  <a:gd name="connsiteY15" fmla="*/ 177046 h 219328"/>
                  <a:gd name="connsiteX16" fmla="*/ 106044 w 125730"/>
                  <a:gd name="connsiteY16" fmla="*/ 95462 h 2193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5730" h="219328">
                    <a:moveTo>
                      <a:pt x="109753" y="216069"/>
                    </a:moveTo>
                    <a:lnTo>
                      <a:pt x="108231" y="192320"/>
                    </a:lnTo>
                    <a:cubicBezTo>
                      <a:pt x="99386" y="204893"/>
                      <a:pt x="84645" y="219329"/>
                      <a:pt x="60392" y="219329"/>
                    </a:cubicBezTo>
                    <a:cubicBezTo>
                      <a:pt x="19592" y="219329"/>
                      <a:pt x="0" y="183938"/>
                      <a:pt x="0" y="140352"/>
                    </a:cubicBezTo>
                    <a:cubicBezTo>
                      <a:pt x="0" y="91736"/>
                      <a:pt x="28151" y="62586"/>
                      <a:pt x="63151" y="62586"/>
                    </a:cubicBezTo>
                    <a:cubicBezTo>
                      <a:pt x="82172" y="62586"/>
                      <a:pt x="97199" y="70409"/>
                      <a:pt x="106044" y="79350"/>
                    </a:cubicBezTo>
                    <a:lnTo>
                      <a:pt x="106044" y="0"/>
                    </a:lnTo>
                    <a:lnTo>
                      <a:pt x="124779" y="0"/>
                    </a:lnTo>
                    <a:lnTo>
                      <a:pt x="124779" y="187850"/>
                    </a:lnTo>
                    <a:cubicBezTo>
                      <a:pt x="124779" y="195021"/>
                      <a:pt x="125350" y="209457"/>
                      <a:pt x="125730" y="216069"/>
                    </a:cubicBezTo>
                    <a:lnTo>
                      <a:pt x="109753" y="216069"/>
                    </a:lnTo>
                    <a:close/>
                    <a:moveTo>
                      <a:pt x="106044" y="95369"/>
                    </a:moveTo>
                    <a:cubicBezTo>
                      <a:pt x="96533" y="86335"/>
                      <a:pt x="86737" y="77953"/>
                      <a:pt x="67145" y="77953"/>
                    </a:cubicBezTo>
                    <a:cubicBezTo>
                      <a:pt x="47553" y="77953"/>
                      <a:pt x="19592" y="93878"/>
                      <a:pt x="19592" y="141004"/>
                    </a:cubicBezTo>
                    <a:cubicBezTo>
                      <a:pt x="19592" y="178257"/>
                      <a:pt x="36140" y="204055"/>
                      <a:pt x="64958" y="204055"/>
                    </a:cubicBezTo>
                    <a:cubicBezTo>
                      <a:pt x="84264" y="204055"/>
                      <a:pt x="97484" y="190271"/>
                      <a:pt x="106044" y="177046"/>
                    </a:cubicBezTo>
                    <a:lnTo>
                      <a:pt x="106044" y="9546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</p:grpSp>
        <p:grpSp>
          <p:nvGrpSpPr>
            <p:cNvPr id="67" name="Graphic 17">
              <a:extLst>
                <a:ext uri="{FF2B5EF4-FFF2-40B4-BE49-F238E27FC236}">
                  <a16:creationId xmlns:a16="http://schemas.microsoft.com/office/drawing/2014/main" id="{E8C7CE5B-877F-A616-5290-8B760B57EA50}"/>
                </a:ext>
              </a:extLst>
            </p:cNvPr>
            <p:cNvGrpSpPr/>
            <p:nvPr/>
          </p:nvGrpSpPr>
          <p:grpSpPr>
            <a:xfrm>
              <a:off x="6465963" y="3289300"/>
              <a:ext cx="1730364" cy="282193"/>
              <a:chOff x="6465963" y="3289300"/>
              <a:chExt cx="1730364" cy="282193"/>
            </a:xfrm>
            <a:grpFill/>
          </p:grpSpPr>
          <p:sp>
            <p:nvSpPr>
              <p:cNvPr id="68" name="Freeform 67">
                <a:extLst>
                  <a:ext uri="{FF2B5EF4-FFF2-40B4-BE49-F238E27FC236}">
                    <a16:creationId xmlns:a16="http://schemas.microsoft.com/office/drawing/2014/main" id="{911EFD86-542C-6A58-7376-F308EBA7A0F4}"/>
                  </a:ext>
                </a:extLst>
              </p:cNvPr>
              <p:cNvSpPr/>
              <p:nvPr/>
            </p:nvSpPr>
            <p:spPr>
              <a:xfrm>
                <a:off x="6465963" y="3355424"/>
                <a:ext cx="145512" cy="216069"/>
              </a:xfrm>
              <a:custGeom>
                <a:avLst/>
                <a:gdLst>
                  <a:gd name="connsiteX0" fmla="*/ 93204 w 145512"/>
                  <a:gd name="connsiteY0" fmla="*/ 161121 h 216069"/>
                  <a:gd name="connsiteX1" fmla="*/ 18451 w 145512"/>
                  <a:gd name="connsiteY1" fmla="*/ 216069 h 216069"/>
                  <a:gd name="connsiteX2" fmla="*/ 13220 w 145512"/>
                  <a:gd name="connsiteY2" fmla="*/ 189061 h 216069"/>
                  <a:gd name="connsiteX3" fmla="*/ 58871 w 145512"/>
                  <a:gd name="connsiteY3" fmla="*/ 159072 h 216069"/>
                  <a:gd name="connsiteX4" fmla="*/ 61914 w 145512"/>
                  <a:gd name="connsiteY4" fmla="*/ 149479 h 216069"/>
                  <a:gd name="connsiteX5" fmla="*/ 0 w 145512"/>
                  <a:gd name="connsiteY5" fmla="*/ 0 h 216069"/>
                  <a:gd name="connsiteX6" fmla="*/ 36426 w 145512"/>
                  <a:gd name="connsiteY6" fmla="*/ 0 h 216069"/>
                  <a:gd name="connsiteX7" fmla="*/ 63056 w 145512"/>
                  <a:gd name="connsiteY7" fmla="*/ 68453 h 216069"/>
                  <a:gd name="connsiteX8" fmla="*/ 78368 w 145512"/>
                  <a:gd name="connsiteY8" fmla="*/ 114368 h 216069"/>
                  <a:gd name="connsiteX9" fmla="*/ 111179 w 145512"/>
                  <a:gd name="connsiteY9" fmla="*/ 0 h 216069"/>
                  <a:gd name="connsiteX10" fmla="*/ 145513 w 145512"/>
                  <a:gd name="connsiteY10" fmla="*/ 0 h 216069"/>
                  <a:gd name="connsiteX11" fmla="*/ 93109 w 145512"/>
                  <a:gd name="connsiteY11" fmla="*/ 161214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45512" h="216069">
                    <a:moveTo>
                      <a:pt x="93204" y="161121"/>
                    </a:moveTo>
                    <a:cubicBezTo>
                      <a:pt x="80650" y="199492"/>
                      <a:pt x="52118" y="211878"/>
                      <a:pt x="18451" y="216069"/>
                    </a:cubicBezTo>
                    <a:lnTo>
                      <a:pt x="13220" y="189061"/>
                    </a:lnTo>
                    <a:cubicBezTo>
                      <a:pt x="37472" y="185428"/>
                      <a:pt x="53640" y="175277"/>
                      <a:pt x="58871" y="159072"/>
                    </a:cubicBezTo>
                    <a:lnTo>
                      <a:pt x="61914" y="149479"/>
                    </a:lnTo>
                    <a:lnTo>
                      <a:pt x="0" y="0"/>
                    </a:lnTo>
                    <a:lnTo>
                      <a:pt x="36426" y="0"/>
                    </a:lnTo>
                    <a:lnTo>
                      <a:pt x="63056" y="68453"/>
                    </a:lnTo>
                    <a:cubicBezTo>
                      <a:pt x="70379" y="87638"/>
                      <a:pt x="78368" y="114368"/>
                      <a:pt x="78368" y="114368"/>
                    </a:cubicBezTo>
                    <a:lnTo>
                      <a:pt x="111179" y="0"/>
                    </a:lnTo>
                    <a:lnTo>
                      <a:pt x="145513" y="0"/>
                    </a:lnTo>
                    <a:lnTo>
                      <a:pt x="93109" y="161214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69" name="Freeform 68">
                <a:extLst>
                  <a:ext uri="{FF2B5EF4-FFF2-40B4-BE49-F238E27FC236}">
                    <a16:creationId xmlns:a16="http://schemas.microsoft.com/office/drawing/2014/main" id="{3F90FAE9-B7C3-B228-2B34-D90BA75DB87D}"/>
                  </a:ext>
                </a:extLst>
              </p:cNvPr>
              <p:cNvSpPr/>
              <p:nvPr/>
            </p:nvSpPr>
            <p:spPr>
              <a:xfrm>
                <a:off x="6629927" y="3351140"/>
                <a:ext cx="147795" cy="158419"/>
              </a:xfrm>
              <a:custGeom>
                <a:avLst/>
                <a:gdLst>
                  <a:gd name="connsiteX0" fmla="*/ 73898 w 147795"/>
                  <a:gd name="connsiteY0" fmla="*/ 158420 h 158419"/>
                  <a:gd name="connsiteX1" fmla="*/ 0 w 147795"/>
                  <a:gd name="connsiteY1" fmla="*/ 78605 h 158419"/>
                  <a:gd name="connsiteX2" fmla="*/ 73898 w 147795"/>
                  <a:gd name="connsiteY2" fmla="*/ 0 h 158419"/>
                  <a:gd name="connsiteX3" fmla="*/ 147795 w 147795"/>
                  <a:gd name="connsiteY3" fmla="*/ 78605 h 158419"/>
                  <a:gd name="connsiteX4" fmla="*/ 73898 w 147795"/>
                  <a:gd name="connsiteY4" fmla="*/ 158420 h 158419"/>
                  <a:gd name="connsiteX5" fmla="*/ 73898 w 147795"/>
                  <a:gd name="connsiteY5" fmla="*/ 26357 h 158419"/>
                  <a:gd name="connsiteX6" fmla="*/ 34714 w 147795"/>
                  <a:gd name="connsiteY6" fmla="*/ 78605 h 158419"/>
                  <a:gd name="connsiteX7" fmla="*/ 73898 w 147795"/>
                  <a:gd name="connsiteY7" fmla="*/ 132063 h 158419"/>
                  <a:gd name="connsiteX8" fmla="*/ 113081 w 147795"/>
                  <a:gd name="connsiteY8" fmla="*/ 78605 h 158419"/>
                  <a:gd name="connsiteX9" fmla="*/ 73898 w 147795"/>
                  <a:gd name="connsiteY9" fmla="*/ 26357 h 158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7795" h="158419">
                    <a:moveTo>
                      <a:pt x="73898" y="158420"/>
                    </a:moveTo>
                    <a:cubicBezTo>
                      <a:pt x="26725" y="158420"/>
                      <a:pt x="0" y="124799"/>
                      <a:pt x="0" y="78605"/>
                    </a:cubicBezTo>
                    <a:cubicBezTo>
                      <a:pt x="0" y="32410"/>
                      <a:pt x="27581" y="0"/>
                      <a:pt x="73898" y="0"/>
                    </a:cubicBezTo>
                    <a:cubicBezTo>
                      <a:pt x="120214" y="0"/>
                      <a:pt x="147795" y="32410"/>
                      <a:pt x="147795" y="78605"/>
                    </a:cubicBezTo>
                    <a:cubicBezTo>
                      <a:pt x="147795" y="124799"/>
                      <a:pt x="120214" y="158420"/>
                      <a:pt x="73898" y="158420"/>
                    </a:cubicBezTo>
                    <a:close/>
                    <a:moveTo>
                      <a:pt x="73898" y="26357"/>
                    </a:moveTo>
                    <a:cubicBezTo>
                      <a:pt x="47838" y="26357"/>
                      <a:pt x="34714" y="47405"/>
                      <a:pt x="34714" y="78605"/>
                    </a:cubicBezTo>
                    <a:cubicBezTo>
                      <a:pt x="34714" y="109804"/>
                      <a:pt x="48504" y="132063"/>
                      <a:pt x="73898" y="132063"/>
                    </a:cubicBezTo>
                    <a:cubicBezTo>
                      <a:pt x="99291" y="132063"/>
                      <a:pt x="113081" y="109897"/>
                      <a:pt x="113081" y="78605"/>
                    </a:cubicBezTo>
                    <a:cubicBezTo>
                      <a:pt x="113081" y="47312"/>
                      <a:pt x="99005" y="26357"/>
                      <a:pt x="73898" y="26357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70" name="Freeform 69">
                <a:extLst>
                  <a:ext uri="{FF2B5EF4-FFF2-40B4-BE49-F238E27FC236}">
                    <a16:creationId xmlns:a16="http://schemas.microsoft.com/office/drawing/2014/main" id="{DEE34332-72CE-77A7-CEBF-ED1F8A9F520F}"/>
                  </a:ext>
                </a:extLst>
              </p:cNvPr>
              <p:cNvSpPr/>
              <p:nvPr/>
            </p:nvSpPr>
            <p:spPr>
              <a:xfrm>
                <a:off x="6812911" y="3355331"/>
                <a:ext cx="127252" cy="153949"/>
              </a:xfrm>
              <a:custGeom>
                <a:avLst/>
                <a:gdLst>
                  <a:gd name="connsiteX0" fmla="*/ 99957 w 127252"/>
                  <a:gd name="connsiteY0" fmla="*/ 150038 h 153949"/>
                  <a:gd name="connsiteX1" fmla="*/ 97199 w 127252"/>
                  <a:gd name="connsiteY1" fmla="*/ 132622 h 153949"/>
                  <a:gd name="connsiteX2" fmla="*/ 53069 w 127252"/>
                  <a:gd name="connsiteY2" fmla="*/ 153949 h 153949"/>
                  <a:gd name="connsiteX3" fmla="*/ 0 w 127252"/>
                  <a:gd name="connsiteY3" fmla="*/ 95462 h 153949"/>
                  <a:gd name="connsiteX4" fmla="*/ 0 w 127252"/>
                  <a:gd name="connsiteY4" fmla="*/ 0 h 153949"/>
                  <a:gd name="connsiteX5" fmla="*/ 34048 w 127252"/>
                  <a:gd name="connsiteY5" fmla="*/ 0 h 153949"/>
                  <a:gd name="connsiteX6" fmla="*/ 34048 w 127252"/>
                  <a:gd name="connsiteY6" fmla="*/ 90619 h 153949"/>
                  <a:gd name="connsiteX7" fmla="*/ 60107 w 127252"/>
                  <a:gd name="connsiteY7" fmla="*/ 127220 h 153949"/>
                  <a:gd name="connsiteX8" fmla="*/ 91682 w 127252"/>
                  <a:gd name="connsiteY8" fmla="*/ 108035 h 153949"/>
                  <a:gd name="connsiteX9" fmla="*/ 91682 w 127252"/>
                  <a:gd name="connsiteY9" fmla="*/ 0 h 153949"/>
                  <a:gd name="connsiteX10" fmla="*/ 125731 w 127252"/>
                  <a:gd name="connsiteY10" fmla="*/ 0 h 153949"/>
                  <a:gd name="connsiteX11" fmla="*/ 125731 w 127252"/>
                  <a:gd name="connsiteY11" fmla="*/ 123029 h 153949"/>
                  <a:gd name="connsiteX12" fmla="*/ 127252 w 127252"/>
                  <a:gd name="connsiteY12" fmla="*/ 150038 h 153949"/>
                  <a:gd name="connsiteX13" fmla="*/ 99957 w 127252"/>
                  <a:gd name="connsiteY13" fmla="*/ 150038 h 1539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7252" h="153949">
                    <a:moveTo>
                      <a:pt x="99957" y="150038"/>
                    </a:moveTo>
                    <a:lnTo>
                      <a:pt x="97199" y="132622"/>
                    </a:lnTo>
                    <a:cubicBezTo>
                      <a:pt x="86452" y="146126"/>
                      <a:pt x="71425" y="153949"/>
                      <a:pt x="53069" y="153949"/>
                    </a:cubicBezTo>
                    <a:cubicBezTo>
                      <a:pt x="15027" y="153949"/>
                      <a:pt x="0" y="131784"/>
                      <a:pt x="0" y="95462"/>
                    </a:cubicBezTo>
                    <a:lnTo>
                      <a:pt x="0" y="0"/>
                    </a:lnTo>
                    <a:lnTo>
                      <a:pt x="34048" y="0"/>
                    </a:lnTo>
                    <a:lnTo>
                      <a:pt x="34048" y="90619"/>
                    </a:lnTo>
                    <a:cubicBezTo>
                      <a:pt x="34048" y="117069"/>
                      <a:pt x="39850" y="127220"/>
                      <a:pt x="60107" y="127220"/>
                    </a:cubicBezTo>
                    <a:cubicBezTo>
                      <a:pt x="76085" y="127220"/>
                      <a:pt x="86452" y="115485"/>
                      <a:pt x="91682" y="108035"/>
                    </a:cubicBezTo>
                    <a:lnTo>
                      <a:pt x="91682" y="0"/>
                    </a:lnTo>
                    <a:lnTo>
                      <a:pt x="125731" y="0"/>
                    </a:lnTo>
                    <a:lnTo>
                      <a:pt x="125731" y="123029"/>
                    </a:lnTo>
                    <a:cubicBezTo>
                      <a:pt x="125731" y="128151"/>
                      <a:pt x="126967" y="144915"/>
                      <a:pt x="127252" y="150038"/>
                    </a:cubicBezTo>
                    <a:lnTo>
                      <a:pt x="99957" y="150038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71" name="Freeform 70">
                <a:extLst>
                  <a:ext uri="{FF2B5EF4-FFF2-40B4-BE49-F238E27FC236}">
                    <a16:creationId xmlns:a16="http://schemas.microsoft.com/office/drawing/2014/main" id="{B39E38E1-378D-100E-8582-F9B48B17D4AD}"/>
                  </a:ext>
                </a:extLst>
              </p:cNvPr>
              <p:cNvSpPr/>
              <p:nvPr/>
            </p:nvSpPr>
            <p:spPr>
              <a:xfrm>
                <a:off x="6980013" y="3351140"/>
                <a:ext cx="93204" cy="154228"/>
              </a:xfrm>
              <a:custGeom>
                <a:avLst/>
                <a:gdLst>
                  <a:gd name="connsiteX0" fmla="*/ 83123 w 93204"/>
                  <a:gd name="connsiteY0" fmla="*/ 37160 h 154228"/>
                  <a:gd name="connsiteX1" fmla="*/ 68381 w 93204"/>
                  <a:gd name="connsiteY1" fmla="*/ 32690 h 154228"/>
                  <a:gd name="connsiteX2" fmla="*/ 35570 w 93204"/>
                  <a:gd name="connsiteY2" fmla="*/ 56066 h 154228"/>
                  <a:gd name="connsiteX3" fmla="*/ 35570 w 93204"/>
                  <a:gd name="connsiteY3" fmla="*/ 154229 h 154228"/>
                  <a:gd name="connsiteX4" fmla="*/ 1521 w 93204"/>
                  <a:gd name="connsiteY4" fmla="*/ 154229 h 154228"/>
                  <a:gd name="connsiteX5" fmla="*/ 1521 w 93204"/>
                  <a:gd name="connsiteY5" fmla="*/ 32410 h 154228"/>
                  <a:gd name="connsiteX6" fmla="*/ 0 w 93204"/>
                  <a:gd name="connsiteY6" fmla="*/ 4191 h 154228"/>
                  <a:gd name="connsiteX7" fmla="*/ 26059 w 93204"/>
                  <a:gd name="connsiteY7" fmla="*/ 4191 h 154228"/>
                  <a:gd name="connsiteX8" fmla="*/ 28817 w 93204"/>
                  <a:gd name="connsiteY8" fmla="*/ 29710 h 154228"/>
                  <a:gd name="connsiteX9" fmla="*/ 77892 w 93204"/>
                  <a:gd name="connsiteY9" fmla="*/ 0 h 154228"/>
                  <a:gd name="connsiteX10" fmla="*/ 93204 w 93204"/>
                  <a:gd name="connsiteY10" fmla="*/ 2421 h 154228"/>
                  <a:gd name="connsiteX11" fmla="*/ 83123 w 93204"/>
                  <a:gd name="connsiteY11" fmla="*/ 37253 h 154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3204" h="154228">
                    <a:moveTo>
                      <a:pt x="83123" y="37160"/>
                    </a:moveTo>
                    <a:cubicBezTo>
                      <a:pt x="78177" y="34180"/>
                      <a:pt x="73898" y="32690"/>
                      <a:pt x="68381" y="32690"/>
                    </a:cubicBezTo>
                    <a:cubicBezTo>
                      <a:pt x="53640" y="32690"/>
                      <a:pt x="44129" y="42934"/>
                      <a:pt x="35570" y="56066"/>
                    </a:cubicBezTo>
                    <a:lnTo>
                      <a:pt x="35570" y="154229"/>
                    </a:lnTo>
                    <a:lnTo>
                      <a:pt x="1521" y="154229"/>
                    </a:lnTo>
                    <a:lnTo>
                      <a:pt x="1521" y="32410"/>
                    </a:lnTo>
                    <a:cubicBezTo>
                      <a:pt x="1521" y="27288"/>
                      <a:pt x="285" y="9313"/>
                      <a:pt x="0" y="4191"/>
                    </a:cubicBezTo>
                    <a:lnTo>
                      <a:pt x="26059" y="4191"/>
                    </a:lnTo>
                    <a:lnTo>
                      <a:pt x="28817" y="29710"/>
                    </a:lnTo>
                    <a:cubicBezTo>
                      <a:pt x="37091" y="14063"/>
                      <a:pt x="51452" y="0"/>
                      <a:pt x="77892" y="0"/>
                    </a:cubicBezTo>
                    <a:cubicBezTo>
                      <a:pt x="83123" y="0"/>
                      <a:pt x="88924" y="931"/>
                      <a:pt x="93204" y="2421"/>
                    </a:cubicBezTo>
                    <a:lnTo>
                      <a:pt x="83123" y="37253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72" name="Freeform 71">
                <a:extLst>
                  <a:ext uri="{FF2B5EF4-FFF2-40B4-BE49-F238E27FC236}">
                    <a16:creationId xmlns:a16="http://schemas.microsoft.com/office/drawing/2014/main" id="{B21BEEE5-20B0-47F9-8755-9159E96F6B70}"/>
                  </a:ext>
                </a:extLst>
              </p:cNvPr>
              <p:cNvSpPr/>
              <p:nvPr/>
            </p:nvSpPr>
            <p:spPr>
              <a:xfrm>
                <a:off x="7192956" y="3351140"/>
                <a:ext cx="218744" cy="154321"/>
              </a:xfrm>
              <a:custGeom>
                <a:avLst/>
                <a:gdLst>
                  <a:gd name="connsiteX0" fmla="*/ 184982 w 218744"/>
                  <a:gd name="connsiteY0" fmla="*/ 154229 h 154321"/>
                  <a:gd name="connsiteX1" fmla="*/ 184982 w 218744"/>
                  <a:gd name="connsiteY1" fmla="*/ 67242 h 154321"/>
                  <a:gd name="connsiteX2" fmla="*/ 157972 w 218744"/>
                  <a:gd name="connsiteY2" fmla="*/ 27288 h 154321"/>
                  <a:gd name="connsiteX3" fmla="*/ 126682 w 218744"/>
                  <a:gd name="connsiteY3" fmla="*/ 47405 h 154321"/>
                  <a:gd name="connsiteX4" fmla="*/ 127252 w 218744"/>
                  <a:gd name="connsiteY4" fmla="*/ 57277 h 154321"/>
                  <a:gd name="connsiteX5" fmla="*/ 127252 w 218744"/>
                  <a:gd name="connsiteY5" fmla="*/ 154229 h 154321"/>
                  <a:gd name="connsiteX6" fmla="*/ 93204 w 218744"/>
                  <a:gd name="connsiteY6" fmla="*/ 154229 h 154321"/>
                  <a:gd name="connsiteX7" fmla="*/ 93204 w 218744"/>
                  <a:gd name="connsiteY7" fmla="*/ 67522 h 154321"/>
                  <a:gd name="connsiteX8" fmla="*/ 66194 w 218744"/>
                  <a:gd name="connsiteY8" fmla="*/ 27288 h 154321"/>
                  <a:gd name="connsiteX9" fmla="*/ 35570 w 218744"/>
                  <a:gd name="connsiteY9" fmla="*/ 47405 h 154321"/>
                  <a:gd name="connsiteX10" fmla="*/ 35570 w 218744"/>
                  <a:gd name="connsiteY10" fmla="*/ 154229 h 154321"/>
                  <a:gd name="connsiteX11" fmla="*/ 1522 w 218744"/>
                  <a:gd name="connsiteY11" fmla="*/ 154229 h 154321"/>
                  <a:gd name="connsiteX12" fmla="*/ 1522 w 218744"/>
                  <a:gd name="connsiteY12" fmla="*/ 31200 h 154321"/>
                  <a:gd name="connsiteX13" fmla="*/ 0 w 218744"/>
                  <a:gd name="connsiteY13" fmla="*/ 4191 h 154321"/>
                  <a:gd name="connsiteX14" fmla="*/ 26630 w 218744"/>
                  <a:gd name="connsiteY14" fmla="*/ 4191 h 154321"/>
                  <a:gd name="connsiteX15" fmla="*/ 29958 w 218744"/>
                  <a:gd name="connsiteY15" fmla="*/ 22818 h 154321"/>
                  <a:gd name="connsiteX16" fmla="*/ 72281 w 218744"/>
                  <a:gd name="connsiteY16" fmla="*/ 0 h 154321"/>
                  <a:gd name="connsiteX17" fmla="*/ 118217 w 218744"/>
                  <a:gd name="connsiteY17" fmla="*/ 24028 h 154321"/>
                  <a:gd name="connsiteX18" fmla="*/ 164154 w 218744"/>
                  <a:gd name="connsiteY18" fmla="*/ 0 h 154321"/>
                  <a:gd name="connsiteX19" fmla="*/ 218745 w 218744"/>
                  <a:gd name="connsiteY19" fmla="*/ 68453 h 154321"/>
                  <a:gd name="connsiteX20" fmla="*/ 218745 w 218744"/>
                  <a:gd name="connsiteY20" fmla="*/ 154322 h 154321"/>
                  <a:gd name="connsiteX21" fmla="*/ 184697 w 218744"/>
                  <a:gd name="connsiteY21" fmla="*/ 154322 h 1543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18744" h="154321">
                    <a:moveTo>
                      <a:pt x="184982" y="154229"/>
                    </a:moveTo>
                    <a:lnTo>
                      <a:pt x="184982" y="67242"/>
                    </a:lnTo>
                    <a:cubicBezTo>
                      <a:pt x="184982" y="42655"/>
                      <a:pt x="179180" y="27288"/>
                      <a:pt x="157972" y="27288"/>
                    </a:cubicBezTo>
                    <a:cubicBezTo>
                      <a:pt x="144181" y="27288"/>
                      <a:pt x="133719" y="37160"/>
                      <a:pt x="126682" y="47405"/>
                    </a:cubicBezTo>
                    <a:cubicBezTo>
                      <a:pt x="126967" y="50106"/>
                      <a:pt x="127252" y="54297"/>
                      <a:pt x="127252" y="57277"/>
                    </a:cubicBezTo>
                    <a:lnTo>
                      <a:pt x="127252" y="154229"/>
                    </a:lnTo>
                    <a:lnTo>
                      <a:pt x="93204" y="154229"/>
                    </a:lnTo>
                    <a:lnTo>
                      <a:pt x="93204" y="67522"/>
                    </a:lnTo>
                    <a:cubicBezTo>
                      <a:pt x="93204" y="41724"/>
                      <a:pt x="88639" y="27288"/>
                      <a:pt x="66194" y="27288"/>
                    </a:cubicBezTo>
                    <a:cubicBezTo>
                      <a:pt x="53355" y="27288"/>
                      <a:pt x="42322" y="38092"/>
                      <a:pt x="35570" y="47405"/>
                    </a:cubicBezTo>
                    <a:lnTo>
                      <a:pt x="35570" y="154229"/>
                    </a:lnTo>
                    <a:lnTo>
                      <a:pt x="1522" y="154229"/>
                    </a:lnTo>
                    <a:lnTo>
                      <a:pt x="1522" y="31200"/>
                    </a:lnTo>
                    <a:cubicBezTo>
                      <a:pt x="1522" y="26077"/>
                      <a:pt x="285" y="9313"/>
                      <a:pt x="0" y="4191"/>
                    </a:cubicBezTo>
                    <a:lnTo>
                      <a:pt x="26630" y="4191"/>
                    </a:lnTo>
                    <a:lnTo>
                      <a:pt x="29958" y="22818"/>
                    </a:lnTo>
                    <a:cubicBezTo>
                      <a:pt x="40991" y="9872"/>
                      <a:pt x="55067" y="0"/>
                      <a:pt x="72281" y="0"/>
                    </a:cubicBezTo>
                    <a:cubicBezTo>
                      <a:pt x="96153" y="0"/>
                      <a:pt x="109087" y="9034"/>
                      <a:pt x="118217" y="24028"/>
                    </a:cubicBezTo>
                    <a:cubicBezTo>
                      <a:pt x="128013" y="11083"/>
                      <a:pt x="142755" y="0"/>
                      <a:pt x="164154" y="0"/>
                    </a:cubicBezTo>
                    <a:cubicBezTo>
                      <a:pt x="202481" y="0"/>
                      <a:pt x="218745" y="20676"/>
                      <a:pt x="218745" y="68453"/>
                    </a:cubicBezTo>
                    <a:lnTo>
                      <a:pt x="218745" y="154322"/>
                    </a:lnTo>
                    <a:lnTo>
                      <a:pt x="184697" y="154322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73" name="Freeform 72">
                <a:extLst>
                  <a:ext uri="{FF2B5EF4-FFF2-40B4-BE49-F238E27FC236}">
                    <a16:creationId xmlns:a16="http://schemas.microsoft.com/office/drawing/2014/main" id="{682192CB-ABA7-8CD2-DE1C-54FEA72BEAB1}"/>
                  </a:ext>
                </a:extLst>
              </p:cNvPr>
              <p:cNvSpPr/>
              <p:nvPr/>
            </p:nvSpPr>
            <p:spPr>
              <a:xfrm>
                <a:off x="7454879" y="3289300"/>
                <a:ext cx="36425" cy="216069"/>
              </a:xfrm>
              <a:custGeom>
                <a:avLst/>
                <a:gdLst>
                  <a:gd name="connsiteX0" fmla="*/ 0 w 36425"/>
                  <a:gd name="connsiteY0" fmla="*/ 32969 h 216069"/>
                  <a:gd name="connsiteX1" fmla="*/ 0 w 36425"/>
                  <a:gd name="connsiteY1" fmla="*/ 0 h 216069"/>
                  <a:gd name="connsiteX2" fmla="*/ 36426 w 36425"/>
                  <a:gd name="connsiteY2" fmla="*/ 0 h 216069"/>
                  <a:gd name="connsiteX3" fmla="*/ 36426 w 36425"/>
                  <a:gd name="connsiteY3" fmla="*/ 32969 h 216069"/>
                  <a:gd name="connsiteX4" fmla="*/ 0 w 36425"/>
                  <a:gd name="connsiteY4" fmla="*/ 32969 h 216069"/>
                  <a:gd name="connsiteX5" fmla="*/ 1236 w 36425"/>
                  <a:gd name="connsiteY5" fmla="*/ 216069 h 216069"/>
                  <a:gd name="connsiteX6" fmla="*/ 1236 w 36425"/>
                  <a:gd name="connsiteY6" fmla="*/ 66032 h 216069"/>
                  <a:gd name="connsiteX7" fmla="*/ 35284 w 36425"/>
                  <a:gd name="connsiteY7" fmla="*/ 66032 h 216069"/>
                  <a:gd name="connsiteX8" fmla="*/ 35284 w 36425"/>
                  <a:gd name="connsiteY8" fmla="*/ 216069 h 216069"/>
                  <a:gd name="connsiteX9" fmla="*/ 1236 w 36425"/>
                  <a:gd name="connsiteY9" fmla="*/ 216069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425" h="216069">
                    <a:moveTo>
                      <a:pt x="0" y="32969"/>
                    </a:moveTo>
                    <a:lnTo>
                      <a:pt x="0" y="0"/>
                    </a:lnTo>
                    <a:lnTo>
                      <a:pt x="36426" y="0"/>
                    </a:lnTo>
                    <a:lnTo>
                      <a:pt x="36426" y="32969"/>
                    </a:lnTo>
                    <a:lnTo>
                      <a:pt x="0" y="32969"/>
                    </a:lnTo>
                    <a:close/>
                    <a:moveTo>
                      <a:pt x="1236" y="216069"/>
                    </a:moveTo>
                    <a:lnTo>
                      <a:pt x="1236" y="66032"/>
                    </a:lnTo>
                    <a:lnTo>
                      <a:pt x="35284" y="66032"/>
                    </a:lnTo>
                    <a:lnTo>
                      <a:pt x="35284" y="216069"/>
                    </a:lnTo>
                    <a:lnTo>
                      <a:pt x="1236" y="21606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74" name="Freeform 73">
                <a:extLst>
                  <a:ext uri="{FF2B5EF4-FFF2-40B4-BE49-F238E27FC236}">
                    <a16:creationId xmlns:a16="http://schemas.microsoft.com/office/drawing/2014/main" id="{625FE93B-49F8-EAB6-57EE-AC3A103BD9A5}"/>
                  </a:ext>
                </a:extLst>
              </p:cNvPr>
              <p:cNvSpPr/>
              <p:nvPr/>
            </p:nvSpPr>
            <p:spPr>
              <a:xfrm>
                <a:off x="7520502" y="3351326"/>
                <a:ext cx="120689" cy="157954"/>
              </a:xfrm>
              <a:custGeom>
                <a:avLst/>
                <a:gdLst>
                  <a:gd name="connsiteX0" fmla="*/ 61914 w 120689"/>
                  <a:gd name="connsiteY0" fmla="*/ 157954 h 157954"/>
                  <a:gd name="connsiteX1" fmla="*/ 0 w 120689"/>
                  <a:gd name="connsiteY1" fmla="*/ 139048 h 157954"/>
                  <a:gd name="connsiteX2" fmla="*/ 15598 w 120689"/>
                  <a:gd name="connsiteY2" fmla="*/ 115299 h 157954"/>
                  <a:gd name="connsiteX3" fmla="*/ 60678 w 120689"/>
                  <a:gd name="connsiteY3" fmla="*/ 131784 h 157954"/>
                  <a:gd name="connsiteX4" fmla="*/ 85786 w 120689"/>
                  <a:gd name="connsiteY4" fmla="*/ 115020 h 157954"/>
                  <a:gd name="connsiteX5" fmla="*/ 55732 w 120689"/>
                  <a:gd name="connsiteY5" fmla="*/ 91271 h 157954"/>
                  <a:gd name="connsiteX6" fmla="*/ 6372 w 120689"/>
                  <a:gd name="connsiteY6" fmla="*/ 44145 h 157954"/>
                  <a:gd name="connsiteX7" fmla="*/ 64577 w 120689"/>
                  <a:gd name="connsiteY7" fmla="*/ 0 h 157954"/>
                  <a:gd name="connsiteX8" fmla="*/ 118788 w 120689"/>
                  <a:gd name="connsiteY8" fmla="*/ 16205 h 157954"/>
                  <a:gd name="connsiteX9" fmla="*/ 104427 w 120689"/>
                  <a:gd name="connsiteY9" fmla="*/ 39302 h 157954"/>
                  <a:gd name="connsiteX10" fmla="*/ 65528 w 120689"/>
                  <a:gd name="connsiteY10" fmla="*/ 26077 h 157954"/>
                  <a:gd name="connsiteX11" fmla="*/ 41276 w 120689"/>
                  <a:gd name="connsiteY11" fmla="*/ 41724 h 157954"/>
                  <a:gd name="connsiteX12" fmla="*/ 75895 w 120689"/>
                  <a:gd name="connsiteY12" fmla="*/ 64821 h 157954"/>
                  <a:gd name="connsiteX13" fmla="*/ 120690 w 120689"/>
                  <a:gd name="connsiteY13" fmla="*/ 113716 h 157954"/>
                  <a:gd name="connsiteX14" fmla="*/ 61819 w 120689"/>
                  <a:gd name="connsiteY14" fmla="*/ 157861 h 157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0689" h="157954">
                    <a:moveTo>
                      <a:pt x="61914" y="157954"/>
                    </a:moveTo>
                    <a:cubicBezTo>
                      <a:pt x="33097" y="157954"/>
                      <a:pt x="16263" y="149572"/>
                      <a:pt x="0" y="139048"/>
                    </a:cubicBezTo>
                    <a:lnTo>
                      <a:pt x="15598" y="115299"/>
                    </a:lnTo>
                    <a:cubicBezTo>
                      <a:pt x="28817" y="124612"/>
                      <a:pt x="44129" y="131784"/>
                      <a:pt x="60678" y="131784"/>
                    </a:cubicBezTo>
                    <a:cubicBezTo>
                      <a:pt x="77226" y="131784"/>
                      <a:pt x="85786" y="124612"/>
                      <a:pt x="85786" y="115020"/>
                    </a:cubicBezTo>
                    <a:cubicBezTo>
                      <a:pt x="85786" y="101795"/>
                      <a:pt x="76941" y="96672"/>
                      <a:pt x="55732" y="91271"/>
                    </a:cubicBezTo>
                    <a:cubicBezTo>
                      <a:pt x="32146" y="85310"/>
                      <a:pt x="6372" y="73855"/>
                      <a:pt x="6372" y="44145"/>
                    </a:cubicBezTo>
                    <a:cubicBezTo>
                      <a:pt x="6372" y="16578"/>
                      <a:pt x="30244" y="0"/>
                      <a:pt x="64577" y="0"/>
                    </a:cubicBezTo>
                    <a:cubicBezTo>
                      <a:pt x="86356" y="0"/>
                      <a:pt x="101669" y="4191"/>
                      <a:pt x="118788" y="16205"/>
                    </a:cubicBezTo>
                    <a:lnTo>
                      <a:pt x="104427" y="39302"/>
                    </a:lnTo>
                    <a:cubicBezTo>
                      <a:pt x="91207" y="29430"/>
                      <a:pt x="74659" y="26077"/>
                      <a:pt x="65528" y="26077"/>
                    </a:cubicBezTo>
                    <a:cubicBezTo>
                      <a:pt x="48029" y="26077"/>
                      <a:pt x="41276" y="32410"/>
                      <a:pt x="41276" y="41724"/>
                    </a:cubicBezTo>
                    <a:cubicBezTo>
                      <a:pt x="41276" y="54669"/>
                      <a:pt x="52594" y="58488"/>
                      <a:pt x="75895" y="64821"/>
                    </a:cubicBezTo>
                    <a:cubicBezTo>
                      <a:pt x="95487" y="69943"/>
                      <a:pt x="120690" y="80095"/>
                      <a:pt x="120690" y="113716"/>
                    </a:cubicBezTo>
                    <a:cubicBezTo>
                      <a:pt x="120690" y="144915"/>
                      <a:pt x="90922" y="157861"/>
                      <a:pt x="61819" y="157861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75" name="Freeform 74">
                <a:extLst>
                  <a:ext uri="{FF2B5EF4-FFF2-40B4-BE49-F238E27FC236}">
                    <a16:creationId xmlns:a16="http://schemas.microsoft.com/office/drawing/2014/main" id="{236F9B3B-9AC3-0B43-8667-829CED5F7A6C}"/>
                  </a:ext>
                </a:extLst>
              </p:cNvPr>
              <p:cNvSpPr/>
              <p:nvPr/>
            </p:nvSpPr>
            <p:spPr>
              <a:xfrm>
                <a:off x="7658502" y="3351326"/>
                <a:ext cx="120689" cy="157954"/>
              </a:xfrm>
              <a:custGeom>
                <a:avLst/>
                <a:gdLst>
                  <a:gd name="connsiteX0" fmla="*/ 61914 w 120689"/>
                  <a:gd name="connsiteY0" fmla="*/ 157954 h 157954"/>
                  <a:gd name="connsiteX1" fmla="*/ 0 w 120689"/>
                  <a:gd name="connsiteY1" fmla="*/ 139048 h 157954"/>
                  <a:gd name="connsiteX2" fmla="*/ 15597 w 120689"/>
                  <a:gd name="connsiteY2" fmla="*/ 115299 h 157954"/>
                  <a:gd name="connsiteX3" fmla="*/ 60678 w 120689"/>
                  <a:gd name="connsiteY3" fmla="*/ 131784 h 157954"/>
                  <a:gd name="connsiteX4" fmla="*/ 85786 w 120689"/>
                  <a:gd name="connsiteY4" fmla="*/ 115020 h 157954"/>
                  <a:gd name="connsiteX5" fmla="*/ 55732 w 120689"/>
                  <a:gd name="connsiteY5" fmla="*/ 91271 h 157954"/>
                  <a:gd name="connsiteX6" fmla="*/ 6372 w 120689"/>
                  <a:gd name="connsiteY6" fmla="*/ 44145 h 157954"/>
                  <a:gd name="connsiteX7" fmla="*/ 64577 w 120689"/>
                  <a:gd name="connsiteY7" fmla="*/ 0 h 157954"/>
                  <a:gd name="connsiteX8" fmla="*/ 118788 w 120689"/>
                  <a:gd name="connsiteY8" fmla="*/ 16205 h 157954"/>
                  <a:gd name="connsiteX9" fmla="*/ 104427 w 120689"/>
                  <a:gd name="connsiteY9" fmla="*/ 39302 h 157954"/>
                  <a:gd name="connsiteX10" fmla="*/ 65528 w 120689"/>
                  <a:gd name="connsiteY10" fmla="*/ 26077 h 157954"/>
                  <a:gd name="connsiteX11" fmla="*/ 41276 w 120689"/>
                  <a:gd name="connsiteY11" fmla="*/ 41724 h 157954"/>
                  <a:gd name="connsiteX12" fmla="*/ 75895 w 120689"/>
                  <a:gd name="connsiteY12" fmla="*/ 64821 h 157954"/>
                  <a:gd name="connsiteX13" fmla="*/ 120690 w 120689"/>
                  <a:gd name="connsiteY13" fmla="*/ 113716 h 157954"/>
                  <a:gd name="connsiteX14" fmla="*/ 61819 w 120689"/>
                  <a:gd name="connsiteY14" fmla="*/ 157861 h 1579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20689" h="157954">
                    <a:moveTo>
                      <a:pt x="61914" y="157954"/>
                    </a:moveTo>
                    <a:cubicBezTo>
                      <a:pt x="33097" y="157954"/>
                      <a:pt x="16263" y="149572"/>
                      <a:pt x="0" y="139048"/>
                    </a:cubicBezTo>
                    <a:lnTo>
                      <a:pt x="15597" y="115299"/>
                    </a:lnTo>
                    <a:cubicBezTo>
                      <a:pt x="28817" y="124612"/>
                      <a:pt x="44129" y="131784"/>
                      <a:pt x="60678" y="131784"/>
                    </a:cubicBezTo>
                    <a:cubicBezTo>
                      <a:pt x="77226" y="131784"/>
                      <a:pt x="85786" y="124612"/>
                      <a:pt x="85786" y="115020"/>
                    </a:cubicBezTo>
                    <a:cubicBezTo>
                      <a:pt x="85786" y="101795"/>
                      <a:pt x="76941" y="96672"/>
                      <a:pt x="55732" y="91271"/>
                    </a:cubicBezTo>
                    <a:cubicBezTo>
                      <a:pt x="32146" y="85310"/>
                      <a:pt x="6372" y="73855"/>
                      <a:pt x="6372" y="44145"/>
                    </a:cubicBezTo>
                    <a:cubicBezTo>
                      <a:pt x="6372" y="16578"/>
                      <a:pt x="30244" y="0"/>
                      <a:pt x="64577" y="0"/>
                    </a:cubicBezTo>
                    <a:cubicBezTo>
                      <a:pt x="86356" y="0"/>
                      <a:pt x="101669" y="4191"/>
                      <a:pt x="118788" y="16205"/>
                    </a:cubicBezTo>
                    <a:lnTo>
                      <a:pt x="104427" y="39302"/>
                    </a:lnTo>
                    <a:cubicBezTo>
                      <a:pt x="91207" y="29430"/>
                      <a:pt x="74659" y="26077"/>
                      <a:pt x="65528" y="26077"/>
                    </a:cubicBezTo>
                    <a:cubicBezTo>
                      <a:pt x="48029" y="26077"/>
                      <a:pt x="41276" y="32410"/>
                      <a:pt x="41276" y="41724"/>
                    </a:cubicBezTo>
                    <a:cubicBezTo>
                      <a:pt x="41276" y="54669"/>
                      <a:pt x="52594" y="58488"/>
                      <a:pt x="75895" y="64821"/>
                    </a:cubicBezTo>
                    <a:cubicBezTo>
                      <a:pt x="95487" y="69943"/>
                      <a:pt x="120690" y="80095"/>
                      <a:pt x="120690" y="113716"/>
                    </a:cubicBezTo>
                    <a:cubicBezTo>
                      <a:pt x="120690" y="144915"/>
                      <a:pt x="90922" y="157861"/>
                      <a:pt x="61819" y="157861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76" name="Freeform 75">
                <a:extLst>
                  <a:ext uri="{FF2B5EF4-FFF2-40B4-BE49-F238E27FC236}">
                    <a16:creationId xmlns:a16="http://schemas.microsoft.com/office/drawing/2014/main" id="{D00859F3-679D-919A-C959-AF4D5D35736A}"/>
                  </a:ext>
                </a:extLst>
              </p:cNvPr>
              <p:cNvSpPr/>
              <p:nvPr/>
            </p:nvSpPr>
            <p:spPr>
              <a:xfrm>
                <a:off x="7812954" y="3289300"/>
                <a:ext cx="36425" cy="216069"/>
              </a:xfrm>
              <a:custGeom>
                <a:avLst/>
                <a:gdLst>
                  <a:gd name="connsiteX0" fmla="*/ 0 w 36425"/>
                  <a:gd name="connsiteY0" fmla="*/ 32969 h 216069"/>
                  <a:gd name="connsiteX1" fmla="*/ 0 w 36425"/>
                  <a:gd name="connsiteY1" fmla="*/ 0 h 216069"/>
                  <a:gd name="connsiteX2" fmla="*/ 36426 w 36425"/>
                  <a:gd name="connsiteY2" fmla="*/ 0 h 216069"/>
                  <a:gd name="connsiteX3" fmla="*/ 36426 w 36425"/>
                  <a:gd name="connsiteY3" fmla="*/ 32969 h 216069"/>
                  <a:gd name="connsiteX4" fmla="*/ 0 w 36425"/>
                  <a:gd name="connsiteY4" fmla="*/ 32969 h 216069"/>
                  <a:gd name="connsiteX5" fmla="*/ 1236 w 36425"/>
                  <a:gd name="connsiteY5" fmla="*/ 216069 h 216069"/>
                  <a:gd name="connsiteX6" fmla="*/ 1236 w 36425"/>
                  <a:gd name="connsiteY6" fmla="*/ 66032 h 216069"/>
                  <a:gd name="connsiteX7" fmla="*/ 35284 w 36425"/>
                  <a:gd name="connsiteY7" fmla="*/ 66032 h 216069"/>
                  <a:gd name="connsiteX8" fmla="*/ 35284 w 36425"/>
                  <a:gd name="connsiteY8" fmla="*/ 216069 h 216069"/>
                  <a:gd name="connsiteX9" fmla="*/ 1236 w 36425"/>
                  <a:gd name="connsiteY9" fmla="*/ 216069 h 216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425" h="216069">
                    <a:moveTo>
                      <a:pt x="0" y="32969"/>
                    </a:moveTo>
                    <a:lnTo>
                      <a:pt x="0" y="0"/>
                    </a:lnTo>
                    <a:lnTo>
                      <a:pt x="36426" y="0"/>
                    </a:lnTo>
                    <a:lnTo>
                      <a:pt x="36426" y="32969"/>
                    </a:lnTo>
                    <a:lnTo>
                      <a:pt x="0" y="32969"/>
                    </a:lnTo>
                    <a:close/>
                    <a:moveTo>
                      <a:pt x="1236" y="216069"/>
                    </a:moveTo>
                    <a:lnTo>
                      <a:pt x="1236" y="66032"/>
                    </a:lnTo>
                    <a:lnTo>
                      <a:pt x="35284" y="66032"/>
                    </a:lnTo>
                    <a:lnTo>
                      <a:pt x="35284" y="216069"/>
                    </a:lnTo>
                    <a:lnTo>
                      <a:pt x="1236" y="21606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77" name="Freeform 76">
                <a:extLst>
                  <a:ext uri="{FF2B5EF4-FFF2-40B4-BE49-F238E27FC236}">
                    <a16:creationId xmlns:a16="http://schemas.microsoft.com/office/drawing/2014/main" id="{E2516251-04C3-3B3C-1AB7-C75E22A696C8}"/>
                  </a:ext>
                </a:extLst>
              </p:cNvPr>
              <p:cNvSpPr/>
              <p:nvPr/>
            </p:nvSpPr>
            <p:spPr>
              <a:xfrm>
                <a:off x="7884664" y="3351140"/>
                <a:ext cx="147795" cy="158419"/>
              </a:xfrm>
              <a:custGeom>
                <a:avLst/>
                <a:gdLst>
                  <a:gd name="connsiteX0" fmla="*/ 73898 w 147795"/>
                  <a:gd name="connsiteY0" fmla="*/ 158420 h 158419"/>
                  <a:gd name="connsiteX1" fmla="*/ 0 w 147795"/>
                  <a:gd name="connsiteY1" fmla="*/ 78605 h 158419"/>
                  <a:gd name="connsiteX2" fmla="*/ 73898 w 147795"/>
                  <a:gd name="connsiteY2" fmla="*/ 0 h 158419"/>
                  <a:gd name="connsiteX3" fmla="*/ 147795 w 147795"/>
                  <a:gd name="connsiteY3" fmla="*/ 78605 h 158419"/>
                  <a:gd name="connsiteX4" fmla="*/ 73898 w 147795"/>
                  <a:gd name="connsiteY4" fmla="*/ 158420 h 158419"/>
                  <a:gd name="connsiteX5" fmla="*/ 73898 w 147795"/>
                  <a:gd name="connsiteY5" fmla="*/ 26357 h 158419"/>
                  <a:gd name="connsiteX6" fmla="*/ 34714 w 147795"/>
                  <a:gd name="connsiteY6" fmla="*/ 78605 h 158419"/>
                  <a:gd name="connsiteX7" fmla="*/ 73898 w 147795"/>
                  <a:gd name="connsiteY7" fmla="*/ 132063 h 158419"/>
                  <a:gd name="connsiteX8" fmla="*/ 113081 w 147795"/>
                  <a:gd name="connsiteY8" fmla="*/ 78605 h 158419"/>
                  <a:gd name="connsiteX9" fmla="*/ 73898 w 147795"/>
                  <a:gd name="connsiteY9" fmla="*/ 26357 h 1584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7795" h="158419">
                    <a:moveTo>
                      <a:pt x="73898" y="158420"/>
                    </a:moveTo>
                    <a:cubicBezTo>
                      <a:pt x="26725" y="158420"/>
                      <a:pt x="0" y="124799"/>
                      <a:pt x="0" y="78605"/>
                    </a:cubicBezTo>
                    <a:cubicBezTo>
                      <a:pt x="0" y="32410"/>
                      <a:pt x="27581" y="0"/>
                      <a:pt x="73898" y="0"/>
                    </a:cubicBezTo>
                    <a:cubicBezTo>
                      <a:pt x="120214" y="0"/>
                      <a:pt x="147795" y="32410"/>
                      <a:pt x="147795" y="78605"/>
                    </a:cubicBezTo>
                    <a:cubicBezTo>
                      <a:pt x="147795" y="124799"/>
                      <a:pt x="120214" y="158420"/>
                      <a:pt x="73898" y="158420"/>
                    </a:cubicBezTo>
                    <a:close/>
                    <a:moveTo>
                      <a:pt x="73898" y="26357"/>
                    </a:moveTo>
                    <a:cubicBezTo>
                      <a:pt x="47838" y="26357"/>
                      <a:pt x="34714" y="47405"/>
                      <a:pt x="34714" y="78605"/>
                    </a:cubicBezTo>
                    <a:cubicBezTo>
                      <a:pt x="34714" y="109804"/>
                      <a:pt x="48504" y="132063"/>
                      <a:pt x="73898" y="132063"/>
                    </a:cubicBezTo>
                    <a:cubicBezTo>
                      <a:pt x="99291" y="132063"/>
                      <a:pt x="113081" y="109897"/>
                      <a:pt x="113081" y="78605"/>
                    </a:cubicBezTo>
                    <a:cubicBezTo>
                      <a:pt x="113081" y="47312"/>
                      <a:pt x="99006" y="26357"/>
                      <a:pt x="73898" y="26357"/>
                    </a:cubicBez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  <p:sp>
            <p:nvSpPr>
              <p:cNvPr id="78" name="Freeform 77">
                <a:extLst>
                  <a:ext uri="{FF2B5EF4-FFF2-40B4-BE49-F238E27FC236}">
                    <a16:creationId xmlns:a16="http://schemas.microsoft.com/office/drawing/2014/main" id="{EDFA12F8-E922-DCFD-CBD1-7CCD631EDB50}"/>
                  </a:ext>
                </a:extLst>
              </p:cNvPr>
              <p:cNvSpPr/>
              <p:nvPr/>
            </p:nvSpPr>
            <p:spPr>
              <a:xfrm>
                <a:off x="8066222" y="3351140"/>
                <a:ext cx="130105" cy="154228"/>
              </a:xfrm>
              <a:custGeom>
                <a:avLst/>
                <a:gdLst>
                  <a:gd name="connsiteX0" fmla="*/ 96248 w 130105"/>
                  <a:gd name="connsiteY0" fmla="*/ 154229 h 154228"/>
                  <a:gd name="connsiteX1" fmla="*/ 96248 w 130105"/>
                  <a:gd name="connsiteY1" fmla="*/ 67242 h 154228"/>
                  <a:gd name="connsiteX2" fmla="*/ 67716 w 130105"/>
                  <a:gd name="connsiteY2" fmla="*/ 27288 h 154228"/>
                  <a:gd name="connsiteX3" fmla="*/ 35570 w 130105"/>
                  <a:gd name="connsiteY3" fmla="*/ 47684 h 154228"/>
                  <a:gd name="connsiteX4" fmla="*/ 35570 w 130105"/>
                  <a:gd name="connsiteY4" fmla="*/ 154229 h 154228"/>
                  <a:gd name="connsiteX5" fmla="*/ 1522 w 130105"/>
                  <a:gd name="connsiteY5" fmla="*/ 154229 h 154228"/>
                  <a:gd name="connsiteX6" fmla="*/ 1522 w 130105"/>
                  <a:gd name="connsiteY6" fmla="*/ 31200 h 154228"/>
                  <a:gd name="connsiteX7" fmla="*/ 0 w 130105"/>
                  <a:gd name="connsiteY7" fmla="*/ 4191 h 154228"/>
                  <a:gd name="connsiteX8" fmla="*/ 26630 w 130105"/>
                  <a:gd name="connsiteY8" fmla="*/ 4191 h 154228"/>
                  <a:gd name="connsiteX9" fmla="*/ 29958 w 130105"/>
                  <a:gd name="connsiteY9" fmla="*/ 23376 h 154228"/>
                  <a:gd name="connsiteX10" fmla="*/ 75895 w 130105"/>
                  <a:gd name="connsiteY10" fmla="*/ 0 h 154228"/>
                  <a:gd name="connsiteX11" fmla="*/ 130105 w 130105"/>
                  <a:gd name="connsiteY11" fmla="*/ 69291 h 154228"/>
                  <a:gd name="connsiteX12" fmla="*/ 130105 w 130105"/>
                  <a:gd name="connsiteY12" fmla="*/ 154229 h 154228"/>
                  <a:gd name="connsiteX13" fmla="*/ 96057 w 130105"/>
                  <a:gd name="connsiteY13" fmla="*/ 154229 h 154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30105" h="154228">
                    <a:moveTo>
                      <a:pt x="96248" y="154229"/>
                    </a:moveTo>
                    <a:lnTo>
                      <a:pt x="96248" y="67242"/>
                    </a:lnTo>
                    <a:cubicBezTo>
                      <a:pt x="96248" y="42934"/>
                      <a:pt x="91017" y="27288"/>
                      <a:pt x="67716" y="27288"/>
                    </a:cubicBezTo>
                    <a:cubicBezTo>
                      <a:pt x="53925" y="27288"/>
                      <a:pt x="43178" y="37533"/>
                      <a:pt x="35570" y="47684"/>
                    </a:cubicBezTo>
                    <a:lnTo>
                      <a:pt x="35570" y="154229"/>
                    </a:lnTo>
                    <a:lnTo>
                      <a:pt x="1522" y="154229"/>
                    </a:lnTo>
                    <a:lnTo>
                      <a:pt x="1522" y="31200"/>
                    </a:lnTo>
                    <a:cubicBezTo>
                      <a:pt x="1522" y="26077"/>
                      <a:pt x="285" y="9313"/>
                      <a:pt x="0" y="4191"/>
                    </a:cubicBezTo>
                    <a:lnTo>
                      <a:pt x="26630" y="4191"/>
                    </a:lnTo>
                    <a:lnTo>
                      <a:pt x="29958" y="23376"/>
                    </a:lnTo>
                    <a:cubicBezTo>
                      <a:pt x="39184" y="10803"/>
                      <a:pt x="54781" y="0"/>
                      <a:pt x="75895" y="0"/>
                    </a:cubicBezTo>
                    <a:cubicBezTo>
                      <a:pt x="115459" y="0"/>
                      <a:pt x="130105" y="21048"/>
                      <a:pt x="130105" y="69291"/>
                    </a:cubicBezTo>
                    <a:lnTo>
                      <a:pt x="130105" y="154229"/>
                    </a:lnTo>
                    <a:lnTo>
                      <a:pt x="96057" y="154229"/>
                    </a:lnTo>
                    <a:close/>
                  </a:path>
                </a:pathLst>
              </a:custGeom>
              <a:grpFill/>
              <a:ln w="95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DK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811465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135">
          <p15:clr>
            <a:srgbClr val="A4A3A4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ue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808BAE5-2369-E8AD-35CB-7DB05BF27AB9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gradFill>
            <a:gsLst>
              <a:gs pos="100000">
                <a:schemeClr val="accent1"/>
              </a:gs>
              <a:gs pos="0">
                <a:schemeClr val="tx2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DK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3F7E3C0-7229-A0C8-B308-597A6B55C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3" y="18295"/>
            <a:ext cx="10801348" cy="889755"/>
          </a:xfrm>
        </p:spPr>
        <p:txBody>
          <a:bodyPr anchor="b" anchorCtr="0">
            <a:noAutofit/>
          </a:bodyPr>
          <a:lstStyle>
            <a:lvl1pPr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DK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FCD63F0-20B4-4503-19AD-0E2CBC3316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913" y="1268413"/>
            <a:ext cx="4896000" cy="1908215"/>
          </a:xfrm>
        </p:spPr>
        <p:txBody>
          <a:bodyPr>
            <a:spAutoFit/>
          </a:bodyPr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A22277-E9E0-A612-FC14-D4B12374CB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28292" y="6334138"/>
            <a:ext cx="360000" cy="32067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bg1"/>
                </a:solidFill>
              </a:defRPr>
            </a:lvl1pPr>
          </a:lstStyle>
          <a:p>
            <a:fld id="{64D2DCB6-719E-0F43-A160-E508323EF71D}" type="slidenum">
              <a:rPr lang="en-DK" smtClean="0"/>
              <a:pPr/>
              <a:t>‹#›</a:t>
            </a:fld>
            <a:endParaRPr lang="en-DK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32EBDF4B-E05A-04FD-7628-934404C137EB}"/>
              </a:ext>
            </a:extLst>
          </p:cNvPr>
          <p:cNvPicPr>
            <a:picLocks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2913" y="1053025"/>
            <a:ext cx="540000" cy="36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19E80BD-420B-41C9-755A-9DE12A551DA5}"/>
              </a:ext>
            </a:extLst>
          </p:cNvPr>
          <p:cNvPicPr>
            <a:picLocks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875"/>
          <a:stretch/>
        </p:blipFill>
        <p:spPr>
          <a:xfrm>
            <a:off x="0" y="6750000"/>
            <a:ext cx="12192000" cy="108000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1C4CE89-9402-1BF0-A9EE-FE765B4AA7B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096000" y="1268413"/>
            <a:ext cx="4896000" cy="1908215"/>
          </a:xfrm>
        </p:spPr>
        <p:txBody>
          <a:bodyPr>
            <a:spAutoFit/>
          </a:bodyPr>
          <a:lstStyle>
            <a:lvl1pPr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100">
                <a:solidFill>
                  <a:schemeClr val="bg1"/>
                </a:solidFill>
              </a:defRPr>
            </a:lvl4pPr>
            <a:lvl5pPr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7698479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3F7E3C0-7229-A0C8-B308-597A6B55C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3" y="18295"/>
            <a:ext cx="10801348" cy="889755"/>
          </a:xfrm>
        </p:spPr>
        <p:txBody>
          <a:bodyPr anchor="b" anchorCtr="0">
            <a:noAutofit/>
          </a:bodyPr>
          <a:lstStyle>
            <a:lvl1pPr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DK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FCD63F0-20B4-4503-19AD-0E2CBC3316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913" y="1268413"/>
            <a:ext cx="9721850" cy="1908215"/>
          </a:xfrm>
        </p:spPr>
        <p:txBody>
          <a:bodyPr wrap="square">
            <a:spAutoFit/>
          </a:bodyPr>
          <a:lstStyle>
            <a:lvl1pPr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A22277-E9E0-A612-FC14-D4B12374CB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28292" y="6334138"/>
            <a:ext cx="360000" cy="32067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4D2DCB6-719E-0F43-A160-E508323EF71D}" type="slidenum">
              <a:rPr lang="en-DK" smtClean="0"/>
              <a:pPr/>
              <a:t>‹#›</a:t>
            </a:fld>
            <a:endParaRPr lang="en-DK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32EBDF4B-E05A-04FD-7628-934404C137EB}"/>
              </a:ext>
            </a:extLst>
          </p:cNvPr>
          <p:cNvPicPr>
            <a:picLocks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2913" y="1053025"/>
            <a:ext cx="540000" cy="36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19E80BD-420B-41C9-755A-9DE12A551DA5}"/>
              </a:ext>
            </a:extLst>
          </p:cNvPr>
          <p:cNvPicPr>
            <a:picLocks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875"/>
          <a:stretch/>
        </p:blipFill>
        <p:spPr>
          <a:xfrm>
            <a:off x="0" y="6750000"/>
            <a:ext cx="12192000" cy="10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7F33971-0E92-274F-A060-6BCC2DECBA8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5337" y="6214902"/>
            <a:ext cx="972000" cy="425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7085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2 colum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5E0D50-31EF-CD42-B8A8-7010AE4EE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E4A5A539-F4BE-1D44-9983-028A2660282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337302" y="1268413"/>
            <a:ext cx="5411248" cy="471646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GB" noProof="0"/>
              <a:t>Click icon to add picture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D8AC759B-C312-084E-A427-F1350B9A1F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2914" y="1268413"/>
            <a:ext cx="5411248" cy="4716462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2577D5-B555-2F45-B585-747B18FDD84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GB"/>
              <a:t>© 2021 Johnson Controls. All Rights Reserved.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5351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ext and Image 2 colum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5E0D50-31EF-CD42-B8A8-7010AE4EE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0C9D7A-978E-D441-B728-3D756A513A9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Footer - Use 'Insert &gt;Header &amp; Footer' to modify this text and ‘Apply to all’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37666FC-7F7A-FC46-959A-78953E5FBBB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4419" y="1144590"/>
            <a:ext cx="5232399" cy="4794197"/>
          </a:xfrm>
          <a:prstGeom prst="rect">
            <a:avLst/>
          </a:prstGeom>
        </p:spPr>
        <p:txBody>
          <a:bodyPr rIns="36000" bIns="0"/>
          <a:lstStyle>
            <a:lvl1pPr marL="266700" indent="-266700">
              <a:buFont typeface="Wingdings" panose="05000000000000000000" pitchFamily="2" charset="2"/>
              <a:buChar char="§"/>
              <a:defRPr/>
            </a:lvl1pPr>
            <a:lvl2pPr marL="623888" indent="-266700">
              <a:buFont typeface="Wingdings" panose="05000000000000000000" pitchFamily="2" charset="2"/>
              <a:buChar char="§"/>
              <a:defRPr/>
            </a:lvl2pPr>
            <a:lvl3pPr marL="898525" indent="-274638">
              <a:buFont typeface="Wingdings" panose="05000000000000000000" pitchFamily="2" charset="2"/>
              <a:buChar char="§"/>
              <a:defRPr/>
            </a:lvl3pPr>
            <a:lvl4pPr marL="1163638" indent="-265113">
              <a:buFont typeface="Wingdings" panose="05000000000000000000" pitchFamily="2" charset="2"/>
              <a:buChar char="§"/>
              <a:defRPr/>
            </a:lvl4pPr>
            <a:lvl5pPr marL="1438275" indent="-274638"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E4A5A539-F4BE-1D44-9983-028A2660282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337302" y="1144590"/>
            <a:ext cx="5230284" cy="479419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GB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240401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11" name="Picture 36" descr="JCI_RGB.emf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02359" y="6130174"/>
            <a:ext cx="1165227" cy="5108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CB988A-43F6-5944-AA4E-E7B9268CAF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prstClr val="black"/>
                </a:solidFill>
              </a:rPr>
              <a:t>Confidential. For internal use only</a:t>
            </a:r>
          </a:p>
        </p:txBody>
      </p:sp>
    </p:spTree>
    <p:extLst>
      <p:ext uri="{BB962C8B-B14F-4D97-AF65-F5344CB8AC3E}">
        <p14:creationId xmlns:p14="http://schemas.microsoft.com/office/powerpoint/2010/main" val="1881029169"/>
      </p:ext>
    </p:extLst>
  </p:cSld>
  <p:clrMapOvr>
    <a:masterClrMapping/>
  </p:clrMapOvr>
  <p:transition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53E22572-88DF-E03D-14AE-497AF0183D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0">
                <a:schemeClr val="accent1"/>
              </a:gs>
              <a:gs pos="0">
                <a:schemeClr val="tx2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DK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B2C8B22-E4E5-D58A-21CA-F1BEAB9B13C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662" y="-544159"/>
            <a:ext cx="7842380" cy="794631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38FEFEB-41E9-9E45-0A06-AB96018EAD2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ctrTitle" hasCustomPrompt="1"/>
          </p:nvPr>
        </p:nvSpPr>
        <p:spPr>
          <a:xfrm>
            <a:off x="456661" y="3088897"/>
            <a:ext cx="7828631" cy="680206"/>
          </a:xfrm>
        </p:spPr>
        <p:txBody>
          <a:bodyPr anchor="ctr" anchorCtr="0">
            <a:noAutofit/>
          </a:bodyPr>
          <a:lstStyle>
            <a:lvl1pPr algn="l"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en-GB"/>
              <a:t>Thank you</a:t>
            </a:r>
            <a:endParaRPr lang="en-DK"/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EEDFA1A4-5E26-CDD0-2B99-EBC2D4ADC49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456662" y="6223169"/>
            <a:ext cx="3421063" cy="320675"/>
          </a:xfrm>
          <a:prstGeom prst="rect">
            <a:avLst/>
          </a:prstGeom>
        </p:spPr>
        <p:txBody>
          <a:bodyPr vert="horz" lIns="0" tIns="45720" rIns="0" bIns="45720" rtlCol="0" anchor="ctr" anchorCtr="0"/>
          <a:lstStyle>
            <a:defPPr>
              <a:defRPr lang="en-DK"/>
            </a:defPPr>
            <a:lvl1pPr marL="0" algn="l" defTabSz="914400" rtl="0" eaLnBrk="1" latinLnBrk="0" hangingPunct="1">
              <a:defRPr sz="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© 2025 Johnson Controls. All rights reserved.</a:t>
            </a:r>
            <a:endParaRPr lang="en-DK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8A223F-EF83-8E43-5B9F-626DB5A8CA7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550223"/>
            <a:ext cx="12192000" cy="307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915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and 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CA280-EF4B-484C-B1D1-12B5C90D1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D66CD3C5-E4B5-114A-8108-23245E38AA5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337302" y="1268412"/>
            <a:ext cx="5411786" cy="226336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GB" noProof="0"/>
              <a:t>Click icon to add picture</a:t>
            </a:r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5F0F58CE-86F0-2A49-B41E-C2B3E18C1E4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37302" y="3721514"/>
            <a:ext cx="5411786" cy="226336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GB" noProof="0"/>
              <a:t>Click icon to add picture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5C455460-0B62-784E-ADCD-15C8FBCE303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2912" y="1268413"/>
            <a:ext cx="5653088" cy="4716462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637F00-382C-5642-9B0B-269A68311057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/>
              <a:t>© 2021 Johnson Controls. All Rights Reserved.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1565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76DB2D-1B00-8344-B9E5-06042C89D712}"/>
              </a:ext>
            </a:extLst>
          </p:cNvPr>
          <p:cNvSpPr/>
          <p:nvPr userDrawn="1"/>
        </p:nvSpPr>
        <p:spPr>
          <a:xfrm>
            <a:off x="5854700" y="966019"/>
            <a:ext cx="5902186" cy="3023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D66CD3C5-E4B5-114A-8108-23245E38AA5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3795" y="0"/>
            <a:ext cx="6098205" cy="289756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GB" noProof="0"/>
              <a:t>Click icon to add picture</a:t>
            </a:r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5F0F58CE-86F0-2A49-B41E-C2B3E18C1E4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087308"/>
            <a:ext cx="6096000" cy="289756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GB" noProof="0"/>
              <a:t>Click icon to add picture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2F6A856-C638-184B-B0E9-0A1165CD099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2914" y="1268413"/>
            <a:ext cx="5411786" cy="471646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4B5A07A-5E65-F842-9D87-68278EF23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23" y="188913"/>
            <a:ext cx="5411777" cy="792162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ADAC187-5865-FF4A-B896-F8AD5850F75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/>
              <a:t>© 2021 Johnson Controls. All Rights Reserved.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2415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CBDB3-1ED8-7442-A286-3FA601B2A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5BD064-BB76-FB46-8D29-84D335A592A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35184" y="1268413"/>
            <a:ext cx="5413904" cy="4716462"/>
          </a:xfrm>
          <a:prstGeom prst="rect">
            <a:avLst/>
          </a:prstGeom>
        </p:spPr>
        <p:txBody>
          <a:bodyPr rIns="36000" bIns="0"/>
          <a:lstStyle>
            <a:lvl1pPr marL="266700" indent="-266700">
              <a:buFont typeface="Wingdings" panose="05000000000000000000" pitchFamily="2" charset="2"/>
              <a:buChar char="§"/>
              <a:defRPr/>
            </a:lvl1pPr>
            <a:lvl2pPr marL="623888" indent="-266700">
              <a:buFont typeface="Wingdings" panose="05000000000000000000" pitchFamily="2" charset="2"/>
              <a:buChar char="§"/>
              <a:defRPr/>
            </a:lvl2pPr>
            <a:lvl3pPr marL="898525" indent="-274638">
              <a:buFont typeface="Wingdings" panose="05000000000000000000" pitchFamily="2" charset="2"/>
              <a:buChar char="§"/>
              <a:defRPr/>
            </a:lvl3pPr>
            <a:lvl4pPr marL="1163638" indent="-265113">
              <a:buFont typeface="Wingdings" panose="05000000000000000000" pitchFamily="2" charset="2"/>
              <a:buChar char="§"/>
              <a:defRPr/>
            </a:lvl4pPr>
            <a:lvl5pPr marL="1438275" indent="-274638"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F2EC8212-AE54-F14D-AAED-C2CF7538872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2913" y="1268413"/>
            <a:ext cx="5413375" cy="4716462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A3FADEF-DEBD-A942-B86C-DF3E405A3A5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GB"/>
              <a:t>© 2021 Johnson Controls. All Rights Reserved.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4926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8DEAB1-F7C1-1F4E-A210-7B1107FF3E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B499D70F-C748-3545-8B16-164EFFCDE86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2913" y="1268413"/>
            <a:ext cx="3458527" cy="4716462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FB8D277-DEF1-4142-8610-65C323910C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372928" y="1268413"/>
            <a:ext cx="3458527" cy="4716462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3EA0F665-317E-CC4E-A08F-15ACAF2BDB6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253375" y="1268413"/>
            <a:ext cx="3458527" cy="4716462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3E39E5-57CA-7942-8230-93862E027025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GB"/>
              <a:t>© 2021 Johnson Controls. All Rights Reserved.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9432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8DEAB1-F7C1-1F4E-A210-7B1107FF3E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345C4A4C-6172-064B-A62A-8A2F2588DF0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06118" y="1268411"/>
            <a:ext cx="3438207" cy="47164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Click icon to add picture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FC9C41B-3139-694F-9EB5-5060382DF85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42913" y="1268413"/>
            <a:ext cx="3438207" cy="4716462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0EB25BE6-19A8-9840-A8A3-E03D29B7E2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381500" y="1268413"/>
            <a:ext cx="3438206" cy="471646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FA50B5-2FBF-DD42-90F7-E3ACDED0819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/>
              <a:t>© 2021 Johnson Controls. All Rights Reserved.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39252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1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40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20" Type="http://schemas.openxmlformats.org/officeDocument/2006/relationships/slideLayout" Target="../slideLayouts/slideLayout39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24" Type="http://schemas.openxmlformats.org/officeDocument/2006/relationships/theme" Target="../theme/theme2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23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29.xml"/><Relationship Id="rId19" Type="http://schemas.openxmlformats.org/officeDocument/2006/relationships/slideLayout" Target="../slideLayouts/slideLayout38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Relationship Id="rId22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Line 9">
            <a:extLst>
              <a:ext uri="{FF2B5EF4-FFF2-40B4-BE49-F238E27FC236}">
                <a16:creationId xmlns:a16="http://schemas.microsoft.com/office/drawing/2014/main" id="{58521FB2-0CB2-BF47-AFEC-0B9AF4CBED9B}"/>
              </a:ext>
            </a:extLst>
          </p:cNvPr>
          <p:cNvSpPr>
            <a:spLocks noChangeShapeType="1"/>
          </p:cNvSpPr>
          <p:nvPr/>
        </p:nvSpPr>
        <p:spPr bwMode="auto">
          <a:xfrm>
            <a:off x="442925" y="1052513"/>
            <a:ext cx="11305628" cy="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7" name="Rectangle 17">
            <a:extLst>
              <a:ext uri="{FF2B5EF4-FFF2-40B4-BE49-F238E27FC236}">
                <a16:creationId xmlns:a16="http://schemas.microsoft.com/office/drawing/2014/main" id="{E2E08402-B44E-B54A-9675-C61819DA06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42923" y="188913"/>
            <a:ext cx="11305627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title (2 lines max)</a:t>
            </a:r>
            <a:endParaRPr lang="en-GB" altLang="en-US" dirty="0"/>
          </a:p>
        </p:txBody>
      </p:sp>
      <p:grpSp>
        <p:nvGrpSpPr>
          <p:cNvPr id="13" name="Group 39">
            <a:extLst>
              <a:ext uri="{FF2B5EF4-FFF2-40B4-BE49-F238E27FC236}">
                <a16:creationId xmlns:a16="http://schemas.microsoft.com/office/drawing/2014/main" id="{B83F17A9-706F-B145-8D21-6C3181EBF4FD}"/>
              </a:ext>
            </a:extLst>
          </p:cNvPr>
          <p:cNvGrpSpPr>
            <a:grpSpLocks/>
          </p:cNvGrpSpPr>
          <p:nvPr/>
        </p:nvGrpSpPr>
        <p:grpSpPr bwMode="white">
          <a:xfrm>
            <a:off x="-753534" y="0"/>
            <a:ext cx="654051" cy="6865938"/>
            <a:chOff x="-565302" y="0"/>
            <a:chExt cx="490967" cy="6865432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FEF4A2F-B0CB-9F4E-B1D0-607749098D1C}"/>
                </a:ext>
              </a:extLst>
            </p:cNvPr>
            <p:cNvSpPr/>
            <p:nvPr/>
          </p:nvSpPr>
          <p:spPr bwMode="white">
            <a:xfrm>
              <a:off x="-565302" y="0"/>
              <a:ext cx="490967" cy="6865432"/>
            </a:xfrm>
            <a:prstGeom prst="rect">
              <a:avLst/>
            </a:prstGeom>
            <a:solidFill>
              <a:srgbClr val="FFFFFF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grpSp>
          <p:nvGrpSpPr>
            <p:cNvPr id="20" name="Group 41">
              <a:extLst>
                <a:ext uri="{FF2B5EF4-FFF2-40B4-BE49-F238E27FC236}">
                  <a16:creationId xmlns:a16="http://schemas.microsoft.com/office/drawing/2014/main" id="{DFB46800-0C32-4D43-91CE-5927573DCC92}"/>
                </a:ext>
              </a:extLst>
            </p:cNvPr>
            <p:cNvGrpSpPr>
              <a:grpSpLocks/>
            </p:cNvGrpSpPr>
            <p:nvPr/>
          </p:nvGrpSpPr>
          <p:grpSpPr bwMode="white">
            <a:xfrm>
              <a:off x="-307801" y="1143000"/>
              <a:ext cx="233465" cy="4572000"/>
              <a:chOff x="-361009" y="1143000"/>
              <a:chExt cx="286674" cy="4572000"/>
            </a:xfrm>
          </p:grpSpPr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8AB8CE5F-1E38-4744-8729-75BBF1FBE38D}"/>
                  </a:ext>
                </a:extLst>
              </p:cNvPr>
              <p:cNvCxnSpPr/>
              <p:nvPr/>
            </p:nvCxnSpPr>
            <p:spPr bwMode="white">
              <a:xfrm flipH="1">
                <a:off x="-361132" y="5714579"/>
                <a:ext cx="28679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096F6C97-5049-9A48-9ACF-78B11B0AE77D}"/>
                  </a:ext>
                </a:extLst>
              </p:cNvPr>
              <p:cNvCxnSpPr/>
              <p:nvPr/>
            </p:nvCxnSpPr>
            <p:spPr bwMode="white">
              <a:xfrm flipH="1">
                <a:off x="-361132" y="4571663"/>
                <a:ext cx="28679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F0162DE6-1FCF-8748-95BB-50C489F3C71E}"/>
                  </a:ext>
                </a:extLst>
              </p:cNvPr>
              <p:cNvCxnSpPr/>
              <p:nvPr/>
            </p:nvCxnSpPr>
            <p:spPr bwMode="white">
              <a:xfrm flipH="1">
                <a:off x="-361132" y="2285832"/>
                <a:ext cx="28679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EDD3F589-0375-C44B-971D-767BF661076C}"/>
                  </a:ext>
                </a:extLst>
              </p:cNvPr>
              <p:cNvCxnSpPr/>
              <p:nvPr/>
            </p:nvCxnSpPr>
            <p:spPr bwMode="white">
              <a:xfrm flipH="1">
                <a:off x="-361132" y="1142916"/>
                <a:ext cx="28679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" name="Group 28">
              <a:extLst>
                <a:ext uri="{FF2B5EF4-FFF2-40B4-BE49-F238E27FC236}">
                  <a16:creationId xmlns:a16="http://schemas.microsoft.com/office/drawing/2014/main" id="{FE6DFAAD-217E-634D-9402-9B03780E32F2}"/>
                </a:ext>
              </a:extLst>
            </p:cNvPr>
            <p:cNvGrpSpPr>
              <a:grpSpLocks/>
            </p:cNvGrpSpPr>
            <p:nvPr/>
          </p:nvGrpSpPr>
          <p:grpSpPr bwMode="white">
            <a:xfrm>
              <a:off x="-307801" y="0"/>
              <a:ext cx="233466" cy="6865432"/>
              <a:chOff x="-564989" y="0"/>
              <a:chExt cx="490654" cy="6865432"/>
            </a:xfrm>
          </p:grpSpPr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A51074AE-3FE9-CF44-BD14-A9584ABFA68E}"/>
                  </a:ext>
                </a:extLst>
              </p:cNvPr>
              <p:cNvCxnSpPr/>
              <p:nvPr/>
            </p:nvCxnSpPr>
            <p:spPr bwMode="white">
              <a:xfrm flipH="1">
                <a:off x="-361508" y="0"/>
                <a:ext cx="287173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973ECC7B-F0E3-6542-8CA2-7C3B6D76B3E5}"/>
                  </a:ext>
                </a:extLst>
              </p:cNvPr>
              <p:cNvCxnSpPr/>
              <p:nvPr/>
            </p:nvCxnSpPr>
            <p:spPr bwMode="white">
              <a:xfrm flipH="1">
                <a:off x="-565199" y="0"/>
                <a:ext cx="490864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7A9892B6-C21E-7749-9246-408FC47AF7AB}"/>
                  </a:ext>
                </a:extLst>
              </p:cNvPr>
              <p:cNvCxnSpPr/>
              <p:nvPr/>
            </p:nvCxnSpPr>
            <p:spPr bwMode="white">
              <a:xfrm flipH="1">
                <a:off x="-565199" y="1715962"/>
                <a:ext cx="490864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C15B19BD-8A42-7142-A579-70A7C230FD29}"/>
                  </a:ext>
                </a:extLst>
              </p:cNvPr>
              <p:cNvCxnSpPr/>
              <p:nvPr/>
            </p:nvCxnSpPr>
            <p:spPr bwMode="white">
              <a:xfrm flipH="1">
                <a:off x="-565199" y="3433510"/>
                <a:ext cx="490864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80368309-E172-E043-9166-1FCF19C09C2F}"/>
                  </a:ext>
                </a:extLst>
              </p:cNvPr>
              <p:cNvCxnSpPr/>
              <p:nvPr/>
            </p:nvCxnSpPr>
            <p:spPr bwMode="white">
              <a:xfrm flipH="1">
                <a:off x="-565199" y="5149470"/>
                <a:ext cx="490864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AFF2438E-A6CC-2D43-A225-99717D02EF36}"/>
                  </a:ext>
                </a:extLst>
              </p:cNvPr>
              <p:cNvCxnSpPr/>
              <p:nvPr/>
            </p:nvCxnSpPr>
            <p:spPr bwMode="white">
              <a:xfrm flipH="1">
                <a:off x="-565199" y="6865432"/>
                <a:ext cx="490864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2" name="TextBox 43">
              <a:extLst>
                <a:ext uri="{FF2B5EF4-FFF2-40B4-BE49-F238E27FC236}">
                  <a16:creationId xmlns:a16="http://schemas.microsoft.com/office/drawing/2014/main" id="{820757EC-3D25-344B-B52D-FDE932E91598}"/>
                </a:ext>
              </a:extLst>
            </p:cNvPr>
            <p:cNvSpPr txBox="1">
              <a:spLocks noChangeArrowheads="1"/>
            </p:cNvSpPr>
            <p:nvPr/>
          </p:nvSpPr>
          <p:spPr bwMode="white">
            <a:xfrm>
              <a:off x="-537022" y="1028624"/>
              <a:ext cx="246918" cy="215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GB" altLang="en-US" sz="800">
                  <a:solidFill>
                    <a:srgbClr val="A6A6A6"/>
                  </a:solidFill>
                  <a:cs typeface="Arial" charset="0"/>
                </a:rPr>
                <a:t>1/6</a:t>
              </a:r>
            </a:p>
          </p:txBody>
        </p:sp>
        <p:sp>
          <p:nvSpPr>
            <p:cNvPr id="23" name="TextBox 44">
              <a:extLst>
                <a:ext uri="{FF2B5EF4-FFF2-40B4-BE49-F238E27FC236}">
                  <a16:creationId xmlns:a16="http://schemas.microsoft.com/office/drawing/2014/main" id="{C6AFDE34-6E6A-0048-A34F-32641542B203}"/>
                </a:ext>
              </a:extLst>
            </p:cNvPr>
            <p:cNvSpPr txBox="1">
              <a:spLocks noChangeArrowheads="1"/>
            </p:cNvSpPr>
            <p:nvPr/>
          </p:nvSpPr>
          <p:spPr bwMode="white">
            <a:xfrm>
              <a:off x="-537022" y="2182652"/>
              <a:ext cx="246918" cy="215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GB" altLang="en-US" sz="800">
                  <a:solidFill>
                    <a:srgbClr val="A6A6A6"/>
                  </a:solidFill>
                  <a:cs typeface="Arial" charset="0"/>
                </a:rPr>
                <a:t>2/6</a:t>
              </a:r>
            </a:p>
          </p:txBody>
        </p:sp>
        <p:sp>
          <p:nvSpPr>
            <p:cNvPr id="24" name="TextBox 45">
              <a:extLst>
                <a:ext uri="{FF2B5EF4-FFF2-40B4-BE49-F238E27FC236}">
                  <a16:creationId xmlns:a16="http://schemas.microsoft.com/office/drawing/2014/main" id="{918654D7-DA27-F540-83C9-AA6B6B4DA5F3}"/>
                </a:ext>
              </a:extLst>
            </p:cNvPr>
            <p:cNvSpPr txBox="1">
              <a:spLocks noChangeArrowheads="1"/>
            </p:cNvSpPr>
            <p:nvPr/>
          </p:nvSpPr>
          <p:spPr bwMode="white">
            <a:xfrm>
              <a:off x="-537022" y="4463721"/>
              <a:ext cx="246918" cy="215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GB" altLang="en-US" sz="800">
                  <a:solidFill>
                    <a:srgbClr val="A6A6A6"/>
                  </a:solidFill>
                  <a:cs typeface="Arial" charset="0"/>
                </a:rPr>
                <a:t>4/6</a:t>
              </a:r>
            </a:p>
          </p:txBody>
        </p:sp>
        <p:sp>
          <p:nvSpPr>
            <p:cNvPr id="25" name="TextBox 46">
              <a:extLst>
                <a:ext uri="{FF2B5EF4-FFF2-40B4-BE49-F238E27FC236}">
                  <a16:creationId xmlns:a16="http://schemas.microsoft.com/office/drawing/2014/main" id="{4A7C25E7-7C69-FD46-A905-5C3F2AF17845}"/>
                </a:ext>
              </a:extLst>
            </p:cNvPr>
            <p:cNvSpPr txBox="1">
              <a:spLocks noChangeArrowheads="1"/>
            </p:cNvSpPr>
            <p:nvPr/>
          </p:nvSpPr>
          <p:spPr bwMode="white">
            <a:xfrm>
              <a:off x="-537022" y="5601875"/>
              <a:ext cx="246918" cy="215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GB" altLang="en-US" sz="800">
                  <a:solidFill>
                    <a:srgbClr val="A6A6A6"/>
                  </a:solidFill>
                  <a:cs typeface="Arial" charset="0"/>
                </a:rPr>
                <a:t>5/6</a:t>
              </a:r>
            </a:p>
          </p:txBody>
        </p:sp>
        <p:sp>
          <p:nvSpPr>
            <p:cNvPr id="26" name="TextBox 47">
              <a:extLst>
                <a:ext uri="{FF2B5EF4-FFF2-40B4-BE49-F238E27FC236}">
                  <a16:creationId xmlns:a16="http://schemas.microsoft.com/office/drawing/2014/main" id="{3E26B6DD-E937-544E-9577-82C09C0662F7}"/>
                </a:ext>
              </a:extLst>
            </p:cNvPr>
            <p:cNvSpPr txBox="1">
              <a:spLocks noChangeArrowheads="1"/>
            </p:cNvSpPr>
            <p:nvPr/>
          </p:nvSpPr>
          <p:spPr bwMode="white">
            <a:xfrm>
              <a:off x="-537022" y="1611194"/>
              <a:ext cx="246918" cy="215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GB" altLang="en-US" sz="800">
                  <a:solidFill>
                    <a:srgbClr val="A6A6A6"/>
                  </a:solidFill>
                  <a:cs typeface="Arial" charset="0"/>
                </a:rPr>
                <a:t>1/4</a:t>
              </a:r>
            </a:p>
          </p:txBody>
        </p:sp>
        <p:sp>
          <p:nvSpPr>
            <p:cNvPr id="27" name="TextBox 48">
              <a:extLst>
                <a:ext uri="{FF2B5EF4-FFF2-40B4-BE49-F238E27FC236}">
                  <a16:creationId xmlns:a16="http://schemas.microsoft.com/office/drawing/2014/main" id="{C41AE0AD-4CF4-264E-8EB3-C8CABAFA4CDC}"/>
                </a:ext>
              </a:extLst>
            </p:cNvPr>
            <p:cNvSpPr txBox="1">
              <a:spLocks noChangeArrowheads="1"/>
            </p:cNvSpPr>
            <p:nvPr/>
          </p:nvSpPr>
          <p:spPr bwMode="white">
            <a:xfrm>
              <a:off x="-537022" y="5049466"/>
              <a:ext cx="246918" cy="215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GB" altLang="en-US" sz="800">
                  <a:solidFill>
                    <a:srgbClr val="A6A6A6"/>
                  </a:solidFill>
                  <a:cs typeface="Arial" charset="0"/>
                </a:rPr>
                <a:t>3/4</a:t>
              </a:r>
            </a:p>
          </p:txBody>
        </p:sp>
        <p:sp>
          <p:nvSpPr>
            <p:cNvPr id="28" name="TextBox 49">
              <a:extLst>
                <a:ext uri="{FF2B5EF4-FFF2-40B4-BE49-F238E27FC236}">
                  <a16:creationId xmlns:a16="http://schemas.microsoft.com/office/drawing/2014/main" id="{6196099D-3CC3-5D48-8F6A-83D71B5897EF}"/>
                </a:ext>
              </a:extLst>
            </p:cNvPr>
            <p:cNvSpPr txBox="1">
              <a:spLocks noChangeArrowheads="1"/>
            </p:cNvSpPr>
            <p:nvPr/>
          </p:nvSpPr>
          <p:spPr bwMode="white">
            <a:xfrm>
              <a:off x="-537022" y="3338267"/>
              <a:ext cx="246918" cy="215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GB" altLang="en-US" sz="800">
                  <a:solidFill>
                    <a:srgbClr val="A6A6A6"/>
                  </a:solidFill>
                  <a:cs typeface="Arial" charset="0"/>
                </a:rPr>
                <a:t>1/2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AAED1E7-1C6A-9645-B703-695B674908C0}"/>
              </a:ext>
            </a:extLst>
          </p:cNvPr>
          <p:cNvGrpSpPr/>
          <p:nvPr/>
        </p:nvGrpSpPr>
        <p:grpSpPr bwMode="white">
          <a:xfrm>
            <a:off x="4" y="-325436"/>
            <a:ext cx="12192000" cy="233362"/>
            <a:chOff x="3" y="-325436"/>
            <a:chExt cx="9144000" cy="233362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71118D78-B4EA-904A-B029-2670BA04EDEA}"/>
                </a:ext>
              </a:extLst>
            </p:cNvPr>
            <p:cNvSpPr/>
            <p:nvPr/>
          </p:nvSpPr>
          <p:spPr bwMode="white">
            <a:xfrm rot="5400000">
              <a:off x="4455322" y="-4780754"/>
              <a:ext cx="233361" cy="9144000"/>
            </a:xfrm>
            <a:prstGeom prst="rect">
              <a:avLst/>
            </a:prstGeom>
            <a:solidFill>
              <a:srgbClr val="FFFFFF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/>
            </a:p>
          </p:txBody>
        </p: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28D89DB7-BA0C-3241-8B53-3B922E7E3C19}"/>
                </a:ext>
              </a:extLst>
            </p:cNvPr>
            <p:cNvCxnSpPr/>
            <p:nvPr/>
          </p:nvCxnSpPr>
          <p:spPr bwMode="white">
            <a:xfrm rot="16200000" flipH="1">
              <a:off x="4279900" y="-208755"/>
              <a:ext cx="233362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A41A9F1-8CC6-F543-A90B-85D505BC5313}"/>
                </a:ext>
              </a:extLst>
            </p:cNvPr>
            <p:cNvCxnSpPr/>
            <p:nvPr/>
          </p:nvCxnSpPr>
          <p:spPr bwMode="white">
            <a:xfrm rot="16200000" flipH="1">
              <a:off x="4637089" y="-208755"/>
              <a:ext cx="233362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F758FAB0-9CD9-2F43-9526-D53E0AE924E2}"/>
              </a:ext>
            </a:extLst>
          </p:cNvPr>
          <p:cNvCxnSpPr/>
          <p:nvPr userDrawn="1"/>
        </p:nvCxnSpPr>
        <p:spPr bwMode="white">
          <a:xfrm rot="16200000" flipH="1">
            <a:off x="5745427" y="-208755"/>
            <a:ext cx="23336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FD352978-DEC9-B742-BBE8-D63451FBB13C}"/>
              </a:ext>
            </a:extLst>
          </p:cNvPr>
          <p:cNvCxnSpPr/>
          <p:nvPr userDrawn="1"/>
        </p:nvCxnSpPr>
        <p:spPr bwMode="white">
          <a:xfrm rot="16200000" flipH="1">
            <a:off x="6221679" y="-208755"/>
            <a:ext cx="23336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" name="Group 39">
            <a:extLst>
              <a:ext uri="{FF2B5EF4-FFF2-40B4-BE49-F238E27FC236}">
                <a16:creationId xmlns:a16="http://schemas.microsoft.com/office/drawing/2014/main" id="{F235D5BB-F76E-FF4D-8DAC-583AC21EB879}"/>
              </a:ext>
            </a:extLst>
          </p:cNvPr>
          <p:cNvGrpSpPr>
            <a:grpSpLocks/>
          </p:cNvGrpSpPr>
          <p:nvPr userDrawn="1"/>
        </p:nvGrpSpPr>
        <p:grpSpPr bwMode="white">
          <a:xfrm>
            <a:off x="-753534" y="0"/>
            <a:ext cx="654051" cy="6865938"/>
            <a:chOff x="-565302" y="0"/>
            <a:chExt cx="490967" cy="6865432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E95C4865-5D73-CB42-8C45-E42091388524}"/>
                </a:ext>
              </a:extLst>
            </p:cNvPr>
            <p:cNvSpPr/>
            <p:nvPr userDrawn="1"/>
          </p:nvSpPr>
          <p:spPr bwMode="white">
            <a:xfrm>
              <a:off x="-565302" y="0"/>
              <a:ext cx="490967" cy="6865432"/>
            </a:xfrm>
            <a:prstGeom prst="rect">
              <a:avLst/>
            </a:prstGeom>
            <a:solidFill>
              <a:srgbClr val="FFFFFF">
                <a:alpha val="3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  <p:grpSp>
          <p:nvGrpSpPr>
            <p:cNvPr id="52" name="Group 41">
              <a:extLst>
                <a:ext uri="{FF2B5EF4-FFF2-40B4-BE49-F238E27FC236}">
                  <a16:creationId xmlns:a16="http://schemas.microsoft.com/office/drawing/2014/main" id="{92634EA1-ED98-2148-B1BE-C24D1ACA3D17}"/>
                </a:ext>
              </a:extLst>
            </p:cNvPr>
            <p:cNvGrpSpPr>
              <a:grpSpLocks/>
            </p:cNvGrpSpPr>
            <p:nvPr userDrawn="1"/>
          </p:nvGrpSpPr>
          <p:grpSpPr bwMode="white">
            <a:xfrm>
              <a:off x="-307801" y="1143000"/>
              <a:ext cx="233465" cy="4572000"/>
              <a:chOff x="-361009" y="1143000"/>
              <a:chExt cx="286674" cy="4572000"/>
            </a:xfrm>
          </p:grpSpPr>
          <p:cxnSp>
            <p:nvCxnSpPr>
              <p:cNvPr id="67" name="Straight Connector 66">
                <a:extLst>
                  <a:ext uri="{FF2B5EF4-FFF2-40B4-BE49-F238E27FC236}">
                    <a16:creationId xmlns:a16="http://schemas.microsoft.com/office/drawing/2014/main" id="{71151D1C-07D5-B647-8F63-D30C9CB9FA6D}"/>
                  </a:ext>
                </a:extLst>
              </p:cNvPr>
              <p:cNvCxnSpPr/>
              <p:nvPr userDrawn="1"/>
            </p:nvCxnSpPr>
            <p:spPr bwMode="white">
              <a:xfrm flipH="1">
                <a:off x="-361132" y="5714579"/>
                <a:ext cx="28679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1E452E3D-E6F6-C446-B484-5CB687FBD79F}"/>
                  </a:ext>
                </a:extLst>
              </p:cNvPr>
              <p:cNvCxnSpPr/>
              <p:nvPr userDrawn="1"/>
            </p:nvCxnSpPr>
            <p:spPr bwMode="white">
              <a:xfrm flipH="1">
                <a:off x="-361132" y="4571663"/>
                <a:ext cx="28679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803BACD6-D972-F94F-AF4A-7FF4448B3D78}"/>
                  </a:ext>
                </a:extLst>
              </p:cNvPr>
              <p:cNvCxnSpPr/>
              <p:nvPr userDrawn="1"/>
            </p:nvCxnSpPr>
            <p:spPr bwMode="white">
              <a:xfrm flipH="1">
                <a:off x="-361132" y="2285832"/>
                <a:ext cx="28679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>
                <a:extLst>
                  <a:ext uri="{FF2B5EF4-FFF2-40B4-BE49-F238E27FC236}">
                    <a16:creationId xmlns:a16="http://schemas.microsoft.com/office/drawing/2014/main" id="{05EEC5C4-F734-7046-9A78-C0F702490783}"/>
                  </a:ext>
                </a:extLst>
              </p:cNvPr>
              <p:cNvCxnSpPr/>
              <p:nvPr userDrawn="1"/>
            </p:nvCxnSpPr>
            <p:spPr bwMode="white">
              <a:xfrm flipH="1">
                <a:off x="-361132" y="1142916"/>
                <a:ext cx="286798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3" name="Group 28">
              <a:extLst>
                <a:ext uri="{FF2B5EF4-FFF2-40B4-BE49-F238E27FC236}">
                  <a16:creationId xmlns:a16="http://schemas.microsoft.com/office/drawing/2014/main" id="{3A16F2B9-ED96-1247-B60D-14523B689EB6}"/>
                </a:ext>
              </a:extLst>
            </p:cNvPr>
            <p:cNvGrpSpPr>
              <a:grpSpLocks/>
            </p:cNvGrpSpPr>
            <p:nvPr userDrawn="1"/>
          </p:nvGrpSpPr>
          <p:grpSpPr bwMode="white">
            <a:xfrm>
              <a:off x="-307801" y="0"/>
              <a:ext cx="233466" cy="6865432"/>
              <a:chOff x="-564989" y="0"/>
              <a:chExt cx="490654" cy="6865432"/>
            </a:xfrm>
          </p:grpSpPr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C5394479-D28C-3044-A90A-3AB39B6F625B}"/>
                  </a:ext>
                </a:extLst>
              </p:cNvPr>
              <p:cNvCxnSpPr/>
              <p:nvPr userDrawn="1"/>
            </p:nvCxnSpPr>
            <p:spPr bwMode="white">
              <a:xfrm flipH="1">
                <a:off x="-361508" y="0"/>
                <a:ext cx="287173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FD75348A-A877-D44E-8176-7C6932F1B67B}"/>
                  </a:ext>
                </a:extLst>
              </p:cNvPr>
              <p:cNvCxnSpPr/>
              <p:nvPr userDrawn="1"/>
            </p:nvCxnSpPr>
            <p:spPr bwMode="white">
              <a:xfrm flipH="1">
                <a:off x="-565199" y="0"/>
                <a:ext cx="490864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0477F1D1-7B54-1246-A742-7FEB08DF960F}"/>
                  </a:ext>
                </a:extLst>
              </p:cNvPr>
              <p:cNvCxnSpPr/>
              <p:nvPr userDrawn="1"/>
            </p:nvCxnSpPr>
            <p:spPr bwMode="white">
              <a:xfrm flipH="1">
                <a:off x="-565199" y="1715962"/>
                <a:ext cx="490864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FD4D41E3-3955-4449-91A5-752C4316DC00}"/>
                  </a:ext>
                </a:extLst>
              </p:cNvPr>
              <p:cNvCxnSpPr/>
              <p:nvPr userDrawn="1"/>
            </p:nvCxnSpPr>
            <p:spPr bwMode="white">
              <a:xfrm flipH="1">
                <a:off x="-565199" y="3433510"/>
                <a:ext cx="490864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25ED3E92-FF0F-CB46-9901-5851FADDD66D}"/>
                  </a:ext>
                </a:extLst>
              </p:cNvPr>
              <p:cNvCxnSpPr/>
              <p:nvPr userDrawn="1"/>
            </p:nvCxnSpPr>
            <p:spPr bwMode="white">
              <a:xfrm flipH="1">
                <a:off x="-565199" y="5149470"/>
                <a:ext cx="490864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>
                <a:extLst>
                  <a:ext uri="{FF2B5EF4-FFF2-40B4-BE49-F238E27FC236}">
                    <a16:creationId xmlns:a16="http://schemas.microsoft.com/office/drawing/2014/main" id="{CEC4E05D-380C-7C46-B130-A078DDD25BBC}"/>
                  </a:ext>
                </a:extLst>
              </p:cNvPr>
              <p:cNvCxnSpPr/>
              <p:nvPr userDrawn="1"/>
            </p:nvCxnSpPr>
            <p:spPr bwMode="white">
              <a:xfrm flipH="1">
                <a:off x="-565199" y="6865432"/>
                <a:ext cx="490864" cy="0"/>
              </a:xfrm>
              <a:prstGeom prst="line">
                <a:avLst/>
              </a:prstGeom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4" name="TextBox 43">
              <a:extLst>
                <a:ext uri="{FF2B5EF4-FFF2-40B4-BE49-F238E27FC236}">
                  <a16:creationId xmlns:a16="http://schemas.microsoft.com/office/drawing/2014/main" id="{063DF1B9-6573-0B46-A157-FBABDEFF3744}"/>
                </a:ext>
              </a:extLst>
            </p:cNvPr>
            <p:cNvSpPr txBox="1">
              <a:spLocks noChangeArrowheads="1"/>
            </p:cNvSpPr>
            <p:nvPr userDrawn="1"/>
          </p:nvSpPr>
          <p:spPr bwMode="white">
            <a:xfrm>
              <a:off x="-537022" y="1028624"/>
              <a:ext cx="246918" cy="215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GB" altLang="en-US" sz="800">
                  <a:solidFill>
                    <a:srgbClr val="A6A6A6"/>
                  </a:solidFill>
                  <a:cs typeface="Arial" charset="0"/>
                </a:rPr>
                <a:t>1/6</a:t>
              </a:r>
            </a:p>
          </p:txBody>
        </p:sp>
        <p:sp>
          <p:nvSpPr>
            <p:cNvPr id="55" name="TextBox 44">
              <a:extLst>
                <a:ext uri="{FF2B5EF4-FFF2-40B4-BE49-F238E27FC236}">
                  <a16:creationId xmlns:a16="http://schemas.microsoft.com/office/drawing/2014/main" id="{DA3F49F1-770A-7941-A243-E8DBBC9CD117}"/>
                </a:ext>
              </a:extLst>
            </p:cNvPr>
            <p:cNvSpPr txBox="1">
              <a:spLocks noChangeArrowheads="1"/>
            </p:cNvSpPr>
            <p:nvPr userDrawn="1"/>
          </p:nvSpPr>
          <p:spPr bwMode="white">
            <a:xfrm>
              <a:off x="-537022" y="2182652"/>
              <a:ext cx="246918" cy="215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GB" altLang="en-US" sz="800">
                  <a:solidFill>
                    <a:srgbClr val="A6A6A6"/>
                  </a:solidFill>
                  <a:cs typeface="Arial" charset="0"/>
                </a:rPr>
                <a:t>2/6</a:t>
              </a:r>
            </a:p>
          </p:txBody>
        </p:sp>
        <p:sp>
          <p:nvSpPr>
            <p:cNvPr id="56" name="TextBox 45">
              <a:extLst>
                <a:ext uri="{FF2B5EF4-FFF2-40B4-BE49-F238E27FC236}">
                  <a16:creationId xmlns:a16="http://schemas.microsoft.com/office/drawing/2014/main" id="{68D3A8F5-D942-E546-A340-09400395F2A3}"/>
                </a:ext>
              </a:extLst>
            </p:cNvPr>
            <p:cNvSpPr txBox="1">
              <a:spLocks noChangeArrowheads="1"/>
            </p:cNvSpPr>
            <p:nvPr userDrawn="1"/>
          </p:nvSpPr>
          <p:spPr bwMode="white">
            <a:xfrm>
              <a:off x="-537022" y="4463721"/>
              <a:ext cx="246918" cy="215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GB" altLang="en-US" sz="800">
                  <a:solidFill>
                    <a:srgbClr val="A6A6A6"/>
                  </a:solidFill>
                  <a:cs typeface="Arial" charset="0"/>
                </a:rPr>
                <a:t>4/6</a:t>
              </a:r>
            </a:p>
          </p:txBody>
        </p:sp>
        <p:sp>
          <p:nvSpPr>
            <p:cNvPr id="57" name="TextBox 46">
              <a:extLst>
                <a:ext uri="{FF2B5EF4-FFF2-40B4-BE49-F238E27FC236}">
                  <a16:creationId xmlns:a16="http://schemas.microsoft.com/office/drawing/2014/main" id="{1C65C895-4274-2D40-BE6B-63276B45976F}"/>
                </a:ext>
              </a:extLst>
            </p:cNvPr>
            <p:cNvSpPr txBox="1">
              <a:spLocks noChangeArrowheads="1"/>
            </p:cNvSpPr>
            <p:nvPr userDrawn="1"/>
          </p:nvSpPr>
          <p:spPr bwMode="white">
            <a:xfrm>
              <a:off x="-537022" y="5601875"/>
              <a:ext cx="246918" cy="215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GB" altLang="en-US" sz="800">
                  <a:solidFill>
                    <a:srgbClr val="A6A6A6"/>
                  </a:solidFill>
                  <a:cs typeface="Arial" charset="0"/>
                </a:rPr>
                <a:t>5/6</a:t>
              </a:r>
            </a:p>
          </p:txBody>
        </p:sp>
        <p:sp>
          <p:nvSpPr>
            <p:cNvPr id="58" name="TextBox 47">
              <a:extLst>
                <a:ext uri="{FF2B5EF4-FFF2-40B4-BE49-F238E27FC236}">
                  <a16:creationId xmlns:a16="http://schemas.microsoft.com/office/drawing/2014/main" id="{8C6DBDE6-D59C-F844-BA28-BC8A4AF040F7}"/>
                </a:ext>
              </a:extLst>
            </p:cNvPr>
            <p:cNvSpPr txBox="1">
              <a:spLocks noChangeArrowheads="1"/>
            </p:cNvSpPr>
            <p:nvPr userDrawn="1"/>
          </p:nvSpPr>
          <p:spPr bwMode="white">
            <a:xfrm>
              <a:off x="-537022" y="1611194"/>
              <a:ext cx="246918" cy="215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GB" altLang="en-US" sz="800">
                  <a:solidFill>
                    <a:srgbClr val="A6A6A6"/>
                  </a:solidFill>
                  <a:cs typeface="Arial" charset="0"/>
                </a:rPr>
                <a:t>1/4</a:t>
              </a:r>
            </a:p>
          </p:txBody>
        </p:sp>
        <p:sp>
          <p:nvSpPr>
            <p:cNvPr id="59" name="TextBox 48">
              <a:extLst>
                <a:ext uri="{FF2B5EF4-FFF2-40B4-BE49-F238E27FC236}">
                  <a16:creationId xmlns:a16="http://schemas.microsoft.com/office/drawing/2014/main" id="{B83CA15B-A02B-0F4C-AD9B-009361DCD4C8}"/>
                </a:ext>
              </a:extLst>
            </p:cNvPr>
            <p:cNvSpPr txBox="1">
              <a:spLocks noChangeArrowheads="1"/>
            </p:cNvSpPr>
            <p:nvPr userDrawn="1"/>
          </p:nvSpPr>
          <p:spPr bwMode="white">
            <a:xfrm>
              <a:off x="-537022" y="5049466"/>
              <a:ext cx="246918" cy="215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GB" altLang="en-US" sz="800">
                  <a:solidFill>
                    <a:srgbClr val="A6A6A6"/>
                  </a:solidFill>
                  <a:cs typeface="Arial" charset="0"/>
                </a:rPr>
                <a:t>3/4</a:t>
              </a:r>
            </a:p>
          </p:txBody>
        </p:sp>
        <p:sp>
          <p:nvSpPr>
            <p:cNvPr id="60" name="TextBox 49">
              <a:extLst>
                <a:ext uri="{FF2B5EF4-FFF2-40B4-BE49-F238E27FC236}">
                  <a16:creationId xmlns:a16="http://schemas.microsoft.com/office/drawing/2014/main" id="{82E3AFDB-DEE8-664B-A079-2ADB85AB9A1A}"/>
                </a:ext>
              </a:extLst>
            </p:cNvPr>
            <p:cNvSpPr txBox="1">
              <a:spLocks noChangeArrowheads="1"/>
            </p:cNvSpPr>
            <p:nvPr userDrawn="1"/>
          </p:nvSpPr>
          <p:spPr bwMode="white">
            <a:xfrm>
              <a:off x="-537022" y="3338267"/>
              <a:ext cx="246918" cy="215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en-GB" altLang="en-US" sz="800">
                  <a:solidFill>
                    <a:srgbClr val="A6A6A6"/>
                  </a:solidFill>
                  <a:cs typeface="Arial" charset="0"/>
                </a:rPr>
                <a:t>1/2</a:t>
              </a:r>
            </a:p>
          </p:txBody>
        </p:sp>
      </p:grp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15D804F1-6EAB-8842-872B-CB35B53A05A7}"/>
              </a:ext>
            </a:extLst>
          </p:cNvPr>
          <p:cNvCxnSpPr/>
          <p:nvPr userDrawn="1"/>
        </p:nvCxnSpPr>
        <p:spPr bwMode="white">
          <a:xfrm rot="16200000" flipH="1">
            <a:off x="5979319" y="-208755"/>
            <a:ext cx="23336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3BE8AADA-E36D-6F4E-90E6-5515AE6E74E5}"/>
              </a:ext>
            </a:extLst>
          </p:cNvPr>
          <p:cNvCxnSpPr/>
          <p:nvPr userDrawn="1"/>
        </p:nvCxnSpPr>
        <p:spPr bwMode="white">
          <a:xfrm rot="16200000" flipH="1">
            <a:off x="4005782" y="-208755"/>
            <a:ext cx="23336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419D1359-E069-BB4A-928F-AFF22D04EE34}"/>
              </a:ext>
            </a:extLst>
          </p:cNvPr>
          <p:cNvCxnSpPr/>
          <p:nvPr userDrawn="1"/>
        </p:nvCxnSpPr>
        <p:spPr bwMode="white">
          <a:xfrm rot="16200000" flipH="1">
            <a:off x="7909860" y="-208755"/>
            <a:ext cx="23336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9B05142E-4B8B-C349-B742-C89193FAEC0F}"/>
              </a:ext>
            </a:extLst>
          </p:cNvPr>
          <p:cNvCxnSpPr/>
          <p:nvPr userDrawn="1"/>
        </p:nvCxnSpPr>
        <p:spPr bwMode="white">
          <a:xfrm rot="16200000" flipH="1">
            <a:off x="3765274" y="-208755"/>
            <a:ext cx="23336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10906DFF-4C06-724F-BF53-29EE9A07078F}"/>
              </a:ext>
            </a:extLst>
          </p:cNvPr>
          <p:cNvCxnSpPr/>
          <p:nvPr userDrawn="1"/>
        </p:nvCxnSpPr>
        <p:spPr bwMode="white">
          <a:xfrm rot="16200000" flipH="1">
            <a:off x="4246289" y="-208755"/>
            <a:ext cx="23336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9657136B-9F9E-E64C-988F-5508BA7A8A79}"/>
              </a:ext>
            </a:extLst>
          </p:cNvPr>
          <p:cNvCxnSpPr/>
          <p:nvPr userDrawn="1"/>
        </p:nvCxnSpPr>
        <p:spPr bwMode="white">
          <a:xfrm rot="16200000" flipH="1">
            <a:off x="7674557" y="-208755"/>
            <a:ext cx="23336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9B038AE2-4B81-8B40-B468-B18608E8B943}"/>
              </a:ext>
            </a:extLst>
          </p:cNvPr>
          <p:cNvCxnSpPr/>
          <p:nvPr userDrawn="1"/>
        </p:nvCxnSpPr>
        <p:spPr bwMode="white">
          <a:xfrm rot="16200000" flipH="1">
            <a:off x="8150809" y="-208755"/>
            <a:ext cx="23336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BE5155-D181-E54D-898F-535A99049B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2912" y="1272857"/>
            <a:ext cx="11306175" cy="4712017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pic>
        <p:nvPicPr>
          <p:cNvPr id="97" name="Picture 96" descr="A picture containing drawing&#10;&#10;Description automatically generated">
            <a:extLst>
              <a:ext uri="{FF2B5EF4-FFF2-40B4-BE49-F238E27FC236}">
                <a16:creationId xmlns:a16="http://schemas.microsoft.com/office/drawing/2014/main" id="{6547E0DC-766B-1B48-84BC-E0F3947A2B9D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87980" y="6130174"/>
            <a:ext cx="1166982" cy="511058"/>
          </a:xfrm>
          <a:prstGeom prst="rect">
            <a:avLst/>
          </a:prstGeom>
        </p:spPr>
      </p:pic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45A639FA-E4DA-3B49-A0C8-5B7F100FAE45}"/>
              </a:ext>
            </a:extLst>
          </p:cNvPr>
          <p:cNvCxnSpPr/>
          <p:nvPr userDrawn="1"/>
        </p:nvCxnSpPr>
        <p:spPr bwMode="white">
          <a:xfrm rot="16200000" flipH="1">
            <a:off x="327856" y="-208755"/>
            <a:ext cx="23336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BA2357C3-089C-B142-B1C2-6C273951A61F}"/>
              </a:ext>
            </a:extLst>
          </p:cNvPr>
          <p:cNvCxnSpPr/>
          <p:nvPr userDrawn="1"/>
        </p:nvCxnSpPr>
        <p:spPr bwMode="white">
          <a:xfrm rot="16200000" flipH="1">
            <a:off x="11623288" y="-208755"/>
            <a:ext cx="23336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Footer Placeholder 3">
            <a:extLst>
              <a:ext uri="{FF2B5EF4-FFF2-40B4-BE49-F238E27FC236}">
                <a16:creationId xmlns:a16="http://schemas.microsoft.com/office/drawing/2014/main" id="{143510CB-A72B-6044-8BC5-D4A1A8D7D0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19920" y="6493523"/>
            <a:ext cx="3086100" cy="1962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lang="en-GB" sz="900" b="0" kern="1200" dirty="0" smtClean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GB" dirty="0"/>
              <a:t>© 2021 Johnson Controls.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576133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00539E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80975" indent="-180975" algn="l" defTabSz="914400" rtl="0" eaLnBrk="1" fontAlgn="auto" latinLnBrk="0" hangingPunct="1">
        <a:lnSpc>
          <a:spcPts val="2100"/>
        </a:lnSpc>
        <a:spcBef>
          <a:spcPts val="300"/>
        </a:spcBef>
        <a:spcAft>
          <a:spcPts val="300"/>
        </a:spcAft>
        <a:buClrTx/>
        <a:buSzPct val="75000"/>
        <a:buFont typeface="Wingdings" panose="05000000000000000000" pitchFamily="2" charset="2"/>
        <a:buChar char="§"/>
        <a:tabLst/>
        <a:defRPr lang="en-GB" sz="1600" kern="1200" dirty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357188" indent="-176213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Tx/>
        <a:buSzPct val="75000"/>
        <a:buFont typeface="Wingdings" pitchFamily="2" charset="2"/>
        <a:buChar char="§"/>
        <a:tabLst/>
        <a:defRPr lang="en-GB" sz="1400" kern="1200" dirty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577850" indent="-176213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Tx/>
        <a:buSzPct val="75000"/>
        <a:buFont typeface="Wingdings" pitchFamily="2" charset="2"/>
        <a:buChar char="§"/>
        <a:tabLst/>
        <a:defRPr lang="en-GB" sz="1400" kern="1200" dirty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804863" indent="-182563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Tx/>
        <a:buSzPct val="75000"/>
        <a:buFont typeface="Wingdings" pitchFamily="2" charset="2"/>
        <a:buChar char="§"/>
        <a:tabLst/>
        <a:defRPr lang="en-GB" sz="1200" kern="1200" dirty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025525" indent="-220663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Tx/>
        <a:buSzPct val="75000"/>
        <a:buFont typeface="Wingdings" pitchFamily="2" charset="2"/>
        <a:buChar char="§"/>
        <a:tabLst/>
        <a:defRPr lang="en-US" sz="1100" kern="1200" dirty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7" pos="3984">
          <p15:clr>
            <a:srgbClr val="F26B43"/>
          </p15:clr>
        </p15:guide>
        <p15:guide id="9" orient="horz" pos="4200">
          <p15:clr>
            <a:srgbClr val="F26B43"/>
          </p15:clr>
        </p15:guide>
        <p15:guide id="10" pos="5836">
          <p15:clr>
            <a:srgbClr val="F26B43"/>
          </p15:clr>
        </p15:guide>
        <p15:guide id="11" pos="2139">
          <p15:clr>
            <a:srgbClr val="F26B43"/>
          </p15:clr>
        </p15:guide>
        <p15:guide id="12" pos="1844">
          <p15:clr>
            <a:srgbClr val="F26B43"/>
          </p15:clr>
        </p15:guide>
        <p15:guide id="13" pos="1980">
          <p15:clr>
            <a:srgbClr val="F26B43"/>
          </p15:clr>
        </p15:guide>
        <p15:guide id="14" pos="5564">
          <p15:clr>
            <a:srgbClr val="F26B43"/>
          </p15:clr>
        </p15:guide>
        <p15:guide id="15" pos="5700">
          <p15:clr>
            <a:srgbClr val="F26B43"/>
          </p15:clr>
        </p15:guide>
        <p15:guide id="16" orient="horz" pos="3770">
          <p15:clr>
            <a:srgbClr val="F26B43"/>
          </p15:clr>
        </p15:guide>
        <p15:guide id="17" pos="7401">
          <p15:clr>
            <a:srgbClr val="F26B43"/>
          </p15:clr>
        </p15:guide>
        <p15:guide id="18" orient="horz" pos="799">
          <p15:clr>
            <a:srgbClr val="F26B43"/>
          </p15:clr>
        </p15:guide>
        <p15:guide id="19" pos="279">
          <p15:clr>
            <a:srgbClr val="F26B43"/>
          </p15:clr>
        </p15:guide>
        <p15:guide id="20" pos="3840">
          <p15:clr>
            <a:srgbClr val="F26B43"/>
          </p15:clr>
        </p15:guide>
        <p15:guide id="21" pos="3693">
          <p15:clr>
            <a:srgbClr val="F26B43"/>
          </p15:clr>
        </p15:guide>
        <p15:guide id="30" orient="horz" pos="4008">
          <p15:clr>
            <a:srgbClr val="F26B43"/>
          </p15:clr>
        </p15:guide>
        <p15:guide id="31" orient="horz" pos="432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60308CE-7D4B-3F4E-E4C1-274A649BB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3" y="0"/>
            <a:ext cx="10801350" cy="90805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GB" dirty="0"/>
              <a:t>Click to edit Master title style</a:t>
            </a:r>
            <a:endParaRPr lang="en-DK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238088-6013-F84E-AA3D-4B5C9FC342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2913" y="1285252"/>
            <a:ext cx="10801350" cy="428749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DK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A3A502-A10B-5762-1C3B-8D9368A2BD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7013" y="6435188"/>
            <a:ext cx="4114800" cy="32067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GB" dirty="0"/>
              <a:t>© 2022 Johnson Controls. All rights reserved.</a:t>
            </a:r>
            <a:endParaRPr lang="en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37E762-A3E3-64F9-7E9F-FC1E893482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27013" y="6435188"/>
            <a:ext cx="360000" cy="32067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4D2DCB6-719E-0F43-A160-E508323EF71D}" type="slidenum">
              <a:rPr lang="en-DK" smtClean="0"/>
              <a:pPr/>
              <a:t>‹#›</a:t>
            </a:fld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3126277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  <p:sldLayoutId id="2147483700" r:id="rId20"/>
    <p:sldLayoutId id="2147483702" r:id="rId21"/>
    <p:sldLayoutId id="2147483703" r:id="rId22"/>
    <p:sldLayoutId id="2147483704" r:id="rId23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Tx/>
        <a:buSzPct val="75000"/>
        <a:buFont typeface="Wingdings" pitchFamily="2" charset="2"/>
        <a:buChar char="§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Tx/>
        <a:buSzPct val="75000"/>
        <a:buFont typeface="Wingdings" pitchFamily="2" charset="2"/>
        <a:buChar char="§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Tx/>
        <a:buSzPct val="75000"/>
        <a:buFont typeface="Wingdings" pitchFamily="2" charset="2"/>
        <a:buChar char="§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Tx/>
        <a:buSzPct val="75000"/>
        <a:buFont typeface="Wingdings" pitchFamily="2" charset="2"/>
        <a:buChar char="§"/>
        <a:defRPr sz="1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Tx/>
        <a:buSzPct val="75000"/>
        <a:buFont typeface="Wingdings" pitchFamily="2" charset="2"/>
        <a:buChar char="§"/>
        <a:defRPr sz="1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86">
          <p15:clr>
            <a:srgbClr val="A4A3A4"/>
          </p15:clr>
        </p15:guide>
        <p15:guide id="2" pos="3840">
          <p15:clr>
            <a:srgbClr val="F26B43"/>
          </p15:clr>
        </p15:guide>
        <p15:guide id="3" orient="horz" pos="4042">
          <p15:clr>
            <a:srgbClr val="F26B43"/>
          </p15:clr>
        </p15:guide>
        <p15:guide id="4" orient="horz" pos="572">
          <p15:clr>
            <a:srgbClr val="A4A3A4"/>
          </p15:clr>
        </p15:guide>
        <p15:guide id="6" pos="7401">
          <p15:clr>
            <a:srgbClr val="F26B43"/>
          </p15:clr>
        </p15:guide>
        <p15:guide id="7" orient="horz" pos="4178">
          <p15:clr>
            <a:srgbClr val="F26B43"/>
          </p15:clr>
        </p15:guide>
        <p15:guide id="8" pos="143">
          <p15:clr>
            <a:srgbClr val="F26B43"/>
          </p15:clr>
        </p15:guide>
        <p15:guide id="9" orient="horz" pos="142">
          <p15:clr>
            <a:srgbClr val="F26B43"/>
          </p15:clr>
        </p15:guide>
        <p15:guide id="10" pos="7537">
          <p15:clr>
            <a:srgbClr val="F26B43"/>
          </p15:clr>
        </p15:guide>
        <p15:guide id="11" pos="1277">
          <p15:clr>
            <a:srgbClr val="F26B43"/>
          </p15:clr>
        </p15:guide>
        <p15:guide id="12" pos="2570">
          <p15:clr>
            <a:srgbClr val="F26B43"/>
          </p15:clr>
        </p15:guide>
        <p15:guide id="13" pos="6403">
          <p15:clr>
            <a:srgbClr val="F26B43"/>
          </p15:clr>
        </p15:guide>
        <p15:guide id="14" pos="5110">
          <p15:clr>
            <a:srgbClr val="F26B43"/>
          </p15:clr>
        </p15:guide>
        <p15:guide id="15" orient="horz" pos="1434">
          <p15:clr>
            <a:srgbClr val="F26B43"/>
          </p15:clr>
        </p15:guide>
        <p15:guide id="16" orient="horz" pos="2886">
          <p15:clr>
            <a:srgbClr val="F26B43"/>
          </p15:clr>
        </p15:guide>
        <p15:guide id="17" orient="horz" pos="2160">
          <p15:clr>
            <a:srgbClr val="F26B43"/>
          </p15:clr>
        </p15:guide>
        <p15:guide id="18" orient="horz" pos="799">
          <p15:clr>
            <a:srgbClr val="F26B43"/>
          </p15:clr>
        </p15:guide>
        <p15:guide id="19" pos="279">
          <p15:clr>
            <a:srgbClr val="F26B43"/>
          </p15:clr>
        </p15:guide>
        <p15:guide id="20" pos="2842">
          <p15:clr>
            <a:srgbClr val="A4A3A4"/>
          </p15:clr>
        </p15:guide>
        <p15:guide id="21" pos="5382">
          <p15:clr>
            <a:srgbClr val="A4A3A4"/>
          </p15:clr>
        </p15:guide>
        <p15:guide id="22" pos="2298">
          <p15:clr>
            <a:srgbClr val="A4A3A4"/>
          </p15:clr>
        </p15:guide>
        <p15:guide id="24" pos="4838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33.emf"/><Relationship Id="rId4" Type="http://schemas.openxmlformats.org/officeDocument/2006/relationships/image" Target="../media/image3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9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2.svg"/><Relationship Id="rId3" Type="http://schemas.openxmlformats.org/officeDocument/2006/relationships/image" Target="../media/image52.svg"/><Relationship Id="rId7" Type="http://schemas.openxmlformats.org/officeDocument/2006/relationships/image" Target="../media/image56.svg"/><Relationship Id="rId12" Type="http://schemas.openxmlformats.org/officeDocument/2006/relationships/image" Target="../media/image61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55.png"/><Relationship Id="rId11" Type="http://schemas.openxmlformats.org/officeDocument/2006/relationships/image" Target="../media/image60.svg"/><Relationship Id="rId5" Type="http://schemas.openxmlformats.org/officeDocument/2006/relationships/image" Target="../media/image54.svg"/><Relationship Id="rId15" Type="http://schemas.openxmlformats.org/officeDocument/2006/relationships/image" Target="../media/image64.svg"/><Relationship Id="rId10" Type="http://schemas.openxmlformats.org/officeDocument/2006/relationships/image" Target="../media/image59.png"/><Relationship Id="rId4" Type="http://schemas.openxmlformats.org/officeDocument/2006/relationships/image" Target="../media/image53.png"/><Relationship Id="rId9" Type="http://schemas.openxmlformats.org/officeDocument/2006/relationships/image" Target="../media/image58.svg"/><Relationship Id="rId14" Type="http://schemas.openxmlformats.org/officeDocument/2006/relationships/image" Target="../media/image6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39.xml"/><Relationship Id="rId4" Type="http://schemas.openxmlformats.org/officeDocument/2006/relationships/chart" Target="../charts/char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3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39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3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3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3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3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3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9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B3CAD1CB-BCB2-6944-1E81-34AA26CB9DD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8016" b="1538"/>
          <a:stretch/>
        </p:blipFill>
        <p:spPr>
          <a:xfrm>
            <a:off x="0" y="1399173"/>
            <a:ext cx="6096000" cy="5448995"/>
          </a:xfrm>
          <a:prstGeom prst="rect">
            <a:avLst/>
          </a:prstGeom>
        </p:spPr>
      </p:pic>
      <p:sp>
        <p:nvSpPr>
          <p:cNvPr id="9" name="Title 12">
            <a:extLst>
              <a:ext uri="{FF2B5EF4-FFF2-40B4-BE49-F238E27FC236}">
                <a16:creationId xmlns:a16="http://schemas.microsoft.com/office/drawing/2014/main" id="{08A4C54B-FD49-9763-A8E1-2A811B634B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64312" y="4408272"/>
            <a:ext cx="4960151" cy="825602"/>
          </a:xfrm>
        </p:spPr>
        <p:txBody>
          <a:bodyPr>
            <a:noAutofit/>
          </a:bodyPr>
          <a:lstStyle/>
          <a:p>
            <a:r>
              <a:rPr lang="en-US" sz="2300" dirty="0"/>
              <a:t>Johnson Controls </a:t>
            </a:r>
            <a:r>
              <a:rPr lang="en-US" sz="2300" dirty="0" err="1"/>
              <a:t>presenta</a:t>
            </a:r>
            <a:r>
              <a:rPr lang="en-US" sz="2300" dirty="0"/>
              <a:t> il nuovo YORK</a:t>
            </a:r>
            <a:r>
              <a:rPr lang="en-US" sz="2300" baseline="30000" dirty="0"/>
              <a:t>®</a:t>
            </a:r>
            <a:r>
              <a:rPr lang="en-US" sz="2300" dirty="0"/>
              <a:t> YVAM chiller</a:t>
            </a:r>
            <a:endParaRPr lang="en-DK" sz="230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A1B5706-8AD5-B641-AFB2-28B62DC58F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64312" y="5369141"/>
            <a:ext cx="5184000" cy="1769715"/>
          </a:xfrm>
        </p:spPr>
        <p:txBody>
          <a:bodyPr/>
          <a:lstStyle/>
          <a:p>
            <a:r>
              <a:rPr lang="en-US" sz="1800" dirty="0"/>
              <a:t>Chiller </a:t>
            </a:r>
            <a:r>
              <a:rPr lang="en-US" sz="1800" dirty="0" err="1"/>
              <a:t>centrifugo</a:t>
            </a:r>
            <a:r>
              <a:rPr lang="en-US" sz="1800" dirty="0"/>
              <a:t> A/W a </a:t>
            </a:r>
            <a:r>
              <a:rPr lang="it-IT" sz="1800" dirty="0"/>
              <a:t>levitazione</a:t>
            </a:r>
            <a:r>
              <a:rPr lang="en-US" sz="1800" dirty="0"/>
              <a:t> </a:t>
            </a:r>
            <a:r>
              <a:rPr lang="en-US" sz="1800" dirty="0" err="1"/>
              <a:t>magnetica</a:t>
            </a:r>
            <a:endParaRPr lang="en-US" sz="1800" dirty="0"/>
          </a:p>
          <a:p>
            <a:r>
              <a:rPr lang="en-US" sz="1200" i="1" dirty="0"/>
              <a:t>1400 - 1800 kW R-1234ze 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Imagen 4" descr="Imagen que contiene computadora, tabla, grande, computer&#10;&#10;El contenido generado por IA puede ser incorrecto.">
            <a:extLst>
              <a:ext uri="{FF2B5EF4-FFF2-40B4-BE49-F238E27FC236}">
                <a16:creationId xmlns:a16="http://schemas.microsoft.com/office/drawing/2014/main" id="{538B59AF-94CC-A2E3-CC10-B42A7DCE44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5" r="25562"/>
          <a:stretch/>
        </p:blipFill>
        <p:spPr>
          <a:xfrm>
            <a:off x="6379535" y="2522701"/>
            <a:ext cx="4434567" cy="1885571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8485446D-F56C-E238-ECEF-221E2267AD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4312" y="1817903"/>
            <a:ext cx="3395847" cy="704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5866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693A59-6B95-EC3F-A2F4-241426832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Sblocca</a:t>
            </a:r>
            <a:r>
              <a:rPr lang="en-US" dirty="0"/>
              <a:t> I </a:t>
            </a:r>
            <a:r>
              <a:rPr lang="en-US" dirty="0" err="1"/>
              <a:t>vantaggi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semplicità</a:t>
            </a:r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4018D1D-042E-5C36-25B7-8EBD2697CC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4D2DCB6-719E-0F43-A160-E508323EF71D}" type="slidenum">
              <a:rPr lang="en-DK" smtClean="0"/>
              <a:pPr/>
              <a:t>10</a:t>
            </a:fld>
            <a:endParaRPr lang="en-DK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DF75000-2338-1DC2-9DA8-7F15412A31B1}"/>
              </a:ext>
            </a:extLst>
          </p:cNvPr>
          <p:cNvSpPr txBox="1">
            <a:spLocks/>
          </p:cNvSpPr>
          <p:nvPr/>
        </p:nvSpPr>
        <p:spPr>
          <a:xfrm>
            <a:off x="438902" y="1328948"/>
            <a:ext cx="3769200" cy="49392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216000" tIns="216000" rIns="216000" bIns="216000"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75000"/>
              <a:buFont typeface="Wingdings" pitchFamily="2" charset="2"/>
              <a:buChar char="§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75000"/>
              <a:buFont typeface="Wingdings" pitchFamily="2" charset="2"/>
              <a:buChar char="§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75000"/>
              <a:buFont typeface="Wingdings" pitchFamily="2" charset="2"/>
              <a:buChar char="§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75000"/>
              <a:buFont typeface="Wingdings" pitchFamily="2" charset="2"/>
              <a:buChar char="§"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75000"/>
              <a:buFont typeface="Wingdings" pitchFamily="2" charset="2"/>
              <a:buChar char="§"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900"/>
              </a:spcAft>
            </a:pPr>
            <a:r>
              <a:rPr lang="it-IT" sz="1400" dirty="0"/>
              <a:t>Il funzionamento invertito offre prestazioni migliori rispetto agli economizzatori integrati</a:t>
            </a:r>
          </a:p>
          <a:p>
            <a:pPr>
              <a:spcAft>
                <a:spcPts val="900"/>
              </a:spcAft>
            </a:pPr>
            <a:r>
              <a:rPr lang="it-IT" sz="1400" dirty="0"/>
              <a:t>Elimina le serpentine impilate, il glicole, il peso e la complessità</a:t>
            </a:r>
          </a:p>
          <a:p>
            <a:pPr>
              <a:spcAft>
                <a:spcPts val="900"/>
              </a:spcAft>
            </a:pPr>
            <a:r>
              <a:rPr lang="it-IT" sz="1400" dirty="0"/>
              <a:t>Utilizza l'acqua per un migliore trasferimento di calore e una minore caduta di pressione</a:t>
            </a:r>
          </a:p>
          <a:p>
            <a:pPr>
              <a:spcAft>
                <a:spcPts val="900"/>
              </a:spcAft>
            </a:pPr>
            <a:r>
              <a:rPr lang="it-IT" sz="1400" dirty="0"/>
              <a:t>Riduce la caduta di pressione lato aria attraverso il condensatore</a:t>
            </a:r>
          </a:p>
          <a:p>
            <a:pPr>
              <a:spcAft>
                <a:spcPts val="900"/>
              </a:spcAft>
            </a:pPr>
            <a:r>
              <a:rPr lang="it-IT" sz="1400" dirty="0"/>
              <a:t>Riduce la caduta di pressione lato acqua attraverso l'evaporatore</a:t>
            </a:r>
          </a:p>
          <a:p>
            <a:pPr>
              <a:spcAft>
                <a:spcPts val="900"/>
              </a:spcAft>
            </a:pPr>
            <a:r>
              <a:rPr lang="it-IT" sz="1400" dirty="0"/>
              <a:t>Si traduce in una minore energia della ventola e della pompa nel refrigeratore e nel CRAH</a:t>
            </a:r>
          </a:p>
          <a:p>
            <a:pPr>
              <a:spcAft>
                <a:spcPts val="900"/>
              </a:spcAft>
            </a:pPr>
            <a:r>
              <a:rPr lang="it-IT" sz="1400" dirty="0"/>
              <a:t>Riduce il peso e migliora la manutenibilità rimuovendo le serpentine impilate e i componenti ausiliari</a:t>
            </a:r>
            <a:endParaRPr lang="en-US" sz="1400" dirty="0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B67BC76B-CFAC-DF60-9096-B61B242FBB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4688" y="2059625"/>
            <a:ext cx="6776511" cy="3614810"/>
          </a:xfrm>
          <a:prstGeom prst="rect">
            <a:avLst/>
          </a:prstGeom>
        </p:spPr>
      </p:pic>
      <p:sp>
        <p:nvSpPr>
          <p:cNvPr id="7" name="TextBox 3">
            <a:extLst>
              <a:ext uri="{FF2B5EF4-FFF2-40B4-BE49-F238E27FC236}">
                <a16:creationId xmlns:a16="http://schemas.microsoft.com/office/drawing/2014/main" id="{E45E3753-4D8B-B11F-4338-E4DF702F7A96}"/>
              </a:ext>
            </a:extLst>
          </p:cNvPr>
          <p:cNvSpPr txBox="1"/>
          <p:nvPr/>
        </p:nvSpPr>
        <p:spPr>
          <a:xfrm>
            <a:off x="5535083" y="1579178"/>
            <a:ext cx="5369634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600">
                <a:solidFill>
                  <a:schemeClr val="tx1">
                    <a:lumMod val="65000"/>
                    <a:lumOff val="35000"/>
                  </a:schemeClr>
                </a:solidFill>
              </a:rPr>
              <a:t>Typical Free Cooling Chiller Arrangements</a:t>
            </a:r>
            <a:endParaRPr lang="en-US" sz="1600">
              <a:solidFill>
                <a:schemeClr val="tx1">
                  <a:lumMod val="65000"/>
                  <a:lumOff val="35000"/>
                </a:schemeClr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211384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964188-3C78-AF75-479E-9471D6CFB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Variable Speed Drive</a:t>
            </a:r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83027C8-7E9B-1E07-C625-67F002397F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4D2DCB6-719E-0F43-A160-E508323EF71D}" type="slidenum">
              <a:rPr lang="en-DK" smtClean="0"/>
              <a:pPr/>
              <a:t>11</a:t>
            </a:fld>
            <a:endParaRPr lang="en-DK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9EFA36E-D5D3-76FC-6186-3901AB7C6AD2}"/>
              </a:ext>
            </a:extLst>
          </p:cNvPr>
          <p:cNvSpPr txBox="1">
            <a:spLocks/>
          </p:cNvSpPr>
          <p:nvPr/>
        </p:nvSpPr>
        <p:spPr>
          <a:xfrm>
            <a:off x="442913" y="1328949"/>
            <a:ext cx="3769200" cy="49392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216000" tIns="216000" rIns="216000" bIns="216000"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75000"/>
              <a:buFont typeface="Wingdings" pitchFamily="2" charset="2"/>
              <a:buChar char="§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75000"/>
              <a:buFont typeface="Wingdings" pitchFamily="2" charset="2"/>
              <a:buChar char="§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75000"/>
              <a:buFont typeface="Wingdings" pitchFamily="2" charset="2"/>
              <a:buChar char="§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75000"/>
              <a:buFont typeface="Wingdings" pitchFamily="2" charset="2"/>
              <a:buChar char="§"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75000"/>
              <a:buFont typeface="Wingdings" pitchFamily="2" charset="2"/>
              <a:buChar char="§"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900"/>
              </a:spcAft>
              <a:buFont typeface="Wingdings" pitchFamily="2" charset="2"/>
              <a:buNone/>
            </a:pPr>
            <a:r>
              <a:rPr lang="en-US" sz="1600" b="1" dirty="0">
                <a:solidFill>
                  <a:schemeClr val="tx2"/>
                </a:solidFill>
              </a:rPr>
              <a:t>Basse </a:t>
            </a:r>
            <a:r>
              <a:rPr lang="en-US" sz="1600" b="1" dirty="0" err="1">
                <a:solidFill>
                  <a:schemeClr val="tx2"/>
                </a:solidFill>
              </a:rPr>
              <a:t>armoniche</a:t>
            </a:r>
            <a:endParaRPr lang="en-US" sz="1600" b="1" dirty="0">
              <a:solidFill>
                <a:schemeClr val="tx2"/>
              </a:solidFill>
            </a:endParaRPr>
          </a:p>
          <a:p>
            <a:pPr>
              <a:spcAft>
                <a:spcPts val="900"/>
              </a:spcAft>
            </a:pPr>
            <a:r>
              <a:rPr lang="it-IT" sz="1600" dirty="0"/>
              <a:t>Il prodotto standard soddisfa i requisiti IEEE-519</a:t>
            </a:r>
          </a:p>
          <a:p>
            <a:pPr>
              <a:spcAft>
                <a:spcPts val="900"/>
              </a:spcAft>
            </a:pPr>
            <a:r>
              <a:rPr lang="it-IT" sz="1600" dirty="0"/>
              <a:t>Il front-end attivo assicura che il TDD sia mantenuto al di sotto del 5%</a:t>
            </a:r>
          </a:p>
          <a:p>
            <a:pPr>
              <a:spcAft>
                <a:spcPts val="900"/>
              </a:spcAft>
            </a:pPr>
            <a:r>
              <a:rPr lang="it-IT" sz="1600" dirty="0"/>
              <a:t>Fattore di potenza di spostamento 0,97 o migliore</a:t>
            </a:r>
          </a:p>
          <a:p>
            <a:pPr>
              <a:spcAft>
                <a:spcPts val="900"/>
              </a:spcAft>
            </a:pPr>
            <a:r>
              <a:rPr lang="it-IT" sz="1600" dirty="0"/>
              <a:t>Offre la massima efficienza di carico parziale per risparmi energetici reali in condizioni fuori progetto</a:t>
            </a:r>
          </a:p>
          <a:p>
            <a:pPr>
              <a:spcAft>
                <a:spcPts val="900"/>
              </a:spcAft>
            </a:pPr>
            <a:r>
              <a:rPr lang="it-IT" sz="1600" dirty="0"/>
              <a:t>La corrente di spunto quasi nulla aumenta la durata del motore</a:t>
            </a:r>
          </a:p>
          <a:p>
            <a:pPr>
              <a:spcAft>
                <a:spcPts val="900"/>
              </a:spcAft>
            </a:pPr>
            <a:r>
              <a:rPr lang="it-IT" sz="1600" dirty="0"/>
              <a:t>Raffreddato a liquido per ridurre i costi di manutenzione</a:t>
            </a:r>
            <a:endParaRPr lang="en-US" sz="1600" dirty="0"/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29505392-6BB3-BCEC-26A4-B8555658FD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06" b="3339"/>
          <a:stretch/>
        </p:blipFill>
        <p:spPr>
          <a:xfrm>
            <a:off x="4687330" y="1328949"/>
            <a:ext cx="6699281" cy="350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1832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E2E90B-6585-303B-3E69-649DF7F9A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Quick Start &amp; Loading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99365F-95F3-E7A9-E2FF-D71621BFC4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482" y="678905"/>
            <a:ext cx="4972945" cy="200055"/>
          </a:xfrm>
        </p:spPr>
        <p:txBody>
          <a:bodyPr/>
          <a:lstStyle/>
          <a:p>
            <a:pPr marL="0" indent="0">
              <a:buNone/>
            </a:pPr>
            <a:r>
              <a:rPr lang="en-US" sz="1300" dirty="0">
                <a:solidFill>
                  <a:srgbClr val="152DA9"/>
                </a:solidFill>
              </a:rPr>
              <a:t>(</a:t>
            </a:r>
            <a:r>
              <a:rPr lang="en-US" sz="1300" dirty="0" err="1">
                <a:solidFill>
                  <a:srgbClr val="152DA9"/>
                </a:solidFill>
              </a:rPr>
              <a:t>Ritorno</a:t>
            </a:r>
            <a:r>
              <a:rPr lang="en-US" sz="1300" dirty="0">
                <a:solidFill>
                  <a:srgbClr val="152DA9"/>
                </a:solidFill>
              </a:rPr>
              <a:t> </a:t>
            </a:r>
            <a:r>
              <a:rPr lang="en-US" sz="1300" dirty="0" err="1">
                <a:solidFill>
                  <a:srgbClr val="152DA9"/>
                </a:solidFill>
              </a:rPr>
              <a:t>alla</a:t>
            </a:r>
            <a:r>
              <a:rPr lang="en-US" sz="1300" dirty="0">
                <a:solidFill>
                  <a:srgbClr val="152DA9"/>
                </a:solidFill>
              </a:rPr>
              <a:t> </a:t>
            </a:r>
            <a:r>
              <a:rPr lang="en-US" sz="1300" dirty="0" err="1">
                <a:solidFill>
                  <a:srgbClr val="152DA9"/>
                </a:solidFill>
              </a:rPr>
              <a:t>capacità</a:t>
            </a:r>
            <a:r>
              <a:rPr lang="en-US" sz="1300" dirty="0">
                <a:solidFill>
                  <a:srgbClr val="152DA9"/>
                </a:solidFill>
              </a:rPr>
              <a:t> </a:t>
            </a:r>
            <a:r>
              <a:rPr lang="en-US" sz="1300" dirty="0" err="1">
                <a:solidFill>
                  <a:srgbClr val="152DA9"/>
                </a:solidFill>
              </a:rPr>
              <a:t>nominale</a:t>
            </a:r>
            <a:r>
              <a:rPr lang="en-US" sz="1300" dirty="0">
                <a:solidFill>
                  <a:srgbClr val="152DA9"/>
                </a:solidFill>
              </a:rPr>
              <a:t> in </a:t>
            </a:r>
            <a:r>
              <a:rPr lang="en-US" sz="1300" dirty="0" err="1">
                <a:solidFill>
                  <a:srgbClr val="152DA9"/>
                </a:solidFill>
              </a:rPr>
              <a:t>meno</a:t>
            </a:r>
            <a:r>
              <a:rPr lang="en-US" sz="1300" dirty="0">
                <a:solidFill>
                  <a:srgbClr val="152DA9"/>
                </a:solidFill>
              </a:rPr>
              <a:t> di 3 </a:t>
            </a:r>
            <a:r>
              <a:rPr lang="en-US" sz="1300" dirty="0" err="1">
                <a:solidFill>
                  <a:srgbClr val="152DA9"/>
                </a:solidFill>
              </a:rPr>
              <a:t>minuti</a:t>
            </a:r>
            <a:r>
              <a:rPr lang="en-US" sz="1300" dirty="0">
                <a:solidFill>
                  <a:srgbClr val="152DA9"/>
                </a:solidFill>
              </a:rPr>
              <a:t>)</a:t>
            </a:r>
            <a:endParaRPr lang="es-ES" sz="1300" dirty="0">
              <a:solidFill>
                <a:srgbClr val="152DA9"/>
              </a:solidFill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B116784-F184-78D8-88F5-6E2B58D807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4D2DCB6-719E-0F43-A160-E508323EF71D}" type="slidenum">
              <a:rPr lang="en-DK" smtClean="0"/>
              <a:pPr/>
              <a:t>12</a:t>
            </a:fld>
            <a:endParaRPr lang="en-DK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92E2953D-B683-E6F6-651D-22C66DD0C4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913" y="1206958"/>
            <a:ext cx="10268861" cy="4895755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F4F7114E-CD8B-E8E7-BDDF-1335FA8690C8}"/>
              </a:ext>
            </a:extLst>
          </p:cNvPr>
          <p:cNvSpPr txBox="1"/>
          <p:nvPr/>
        </p:nvSpPr>
        <p:spPr>
          <a:xfrm>
            <a:off x="943504" y="3156534"/>
            <a:ext cx="994393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Power Fail </a:t>
            </a:r>
          </a:p>
          <a:p>
            <a:pPr algn="ctr"/>
            <a:r>
              <a:rPr lang="en-US" sz="1200" dirty="0"/>
              <a:t>t = -15s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34E41A91-206F-87A7-5FA2-B62D1754FE5B}"/>
              </a:ext>
            </a:extLst>
          </p:cNvPr>
          <p:cNvSpPr txBox="1"/>
          <p:nvPr/>
        </p:nvSpPr>
        <p:spPr>
          <a:xfrm>
            <a:off x="1947434" y="3570343"/>
            <a:ext cx="1374368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Power Restore </a:t>
            </a:r>
          </a:p>
          <a:p>
            <a:pPr algn="ctr"/>
            <a:r>
              <a:rPr lang="en-US" sz="1200" dirty="0"/>
              <a:t>t = 0s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135422E-4D4A-049A-5CF3-DC1CCF4CD94B}"/>
              </a:ext>
            </a:extLst>
          </p:cNvPr>
          <p:cNvSpPr txBox="1"/>
          <p:nvPr/>
        </p:nvSpPr>
        <p:spPr>
          <a:xfrm>
            <a:off x="3378031" y="3807410"/>
            <a:ext cx="1916036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/>
              <a:t>Coastdown</a:t>
            </a:r>
            <a:r>
              <a:rPr lang="en-US" sz="1200" dirty="0"/>
              <a:t>* Complete</a:t>
            </a:r>
          </a:p>
          <a:p>
            <a:pPr algn="ctr"/>
            <a:r>
              <a:rPr lang="en-US" sz="1200" dirty="0"/>
              <a:t>t = 31s</a:t>
            </a: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C990343-8B87-B06D-222D-9E4F54F70869}"/>
              </a:ext>
            </a:extLst>
          </p:cNvPr>
          <p:cNvSpPr txBox="1"/>
          <p:nvPr/>
        </p:nvSpPr>
        <p:spPr>
          <a:xfrm>
            <a:off x="5339959" y="3379843"/>
            <a:ext cx="2190909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80% Capacity Recovered</a:t>
            </a:r>
          </a:p>
          <a:p>
            <a:pPr algn="ctr"/>
            <a:r>
              <a:rPr lang="en-US" sz="1200" dirty="0"/>
              <a:t>t = 107s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1154116-318E-7D48-8DCB-112BDC932F71}"/>
              </a:ext>
            </a:extLst>
          </p:cNvPr>
          <p:cNvSpPr txBox="1"/>
          <p:nvPr/>
        </p:nvSpPr>
        <p:spPr>
          <a:xfrm>
            <a:off x="7600896" y="2966034"/>
            <a:ext cx="1900873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Capacity Recovered</a:t>
            </a:r>
          </a:p>
          <a:p>
            <a:pPr algn="ctr"/>
            <a:r>
              <a:rPr lang="en-US" sz="1200" dirty="0"/>
              <a:t>t = 166s</a:t>
            </a:r>
          </a:p>
        </p:txBody>
      </p:sp>
      <p:sp>
        <p:nvSpPr>
          <p:cNvPr id="11" name="TextBox 12">
            <a:extLst>
              <a:ext uri="{FF2B5EF4-FFF2-40B4-BE49-F238E27FC236}">
                <a16:creationId xmlns:a16="http://schemas.microsoft.com/office/drawing/2014/main" id="{F43CF849-B7AD-59EF-0A18-60B045991534}"/>
              </a:ext>
            </a:extLst>
          </p:cNvPr>
          <p:cNvSpPr txBox="1"/>
          <p:nvPr/>
        </p:nvSpPr>
        <p:spPr>
          <a:xfrm>
            <a:off x="9554142" y="2966034"/>
            <a:ext cx="1142952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100% FLA</a:t>
            </a:r>
          </a:p>
          <a:p>
            <a:pPr algn="ctr"/>
            <a:r>
              <a:rPr lang="en-US" sz="1200" dirty="0"/>
              <a:t>t = 179s</a:t>
            </a:r>
          </a:p>
        </p:txBody>
      </p:sp>
      <p:sp>
        <p:nvSpPr>
          <p:cNvPr id="12" name="TextBox 2">
            <a:extLst>
              <a:ext uri="{FF2B5EF4-FFF2-40B4-BE49-F238E27FC236}">
                <a16:creationId xmlns:a16="http://schemas.microsoft.com/office/drawing/2014/main" id="{041EE0ED-A131-64E2-453B-5EB852A9FBF6}"/>
              </a:ext>
            </a:extLst>
          </p:cNvPr>
          <p:cNvSpPr txBox="1"/>
          <p:nvPr/>
        </p:nvSpPr>
        <p:spPr>
          <a:xfrm>
            <a:off x="2497403" y="6149172"/>
            <a:ext cx="821437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fontAlgn="base"/>
            <a:r>
              <a:rPr lang="en-US" sz="1000" dirty="0"/>
              <a:t>*Unit configuration, operating conditions, loop volume, and chilled water system sequence of operation can influence restart time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73115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45A139-A597-37E0-99C3-0FA7A8D13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Souno</a:t>
            </a:r>
            <a:r>
              <a:rPr lang="en-US" dirty="0"/>
              <a:t> </a:t>
            </a:r>
            <a:r>
              <a:rPr lang="en-US" dirty="0" err="1"/>
              <a:t>migliorato</a:t>
            </a:r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9AEDD16-BAEB-CC9F-4F54-993B26A275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4D2DCB6-719E-0F43-A160-E508323EF71D}" type="slidenum">
              <a:rPr lang="en-DK" smtClean="0"/>
              <a:pPr/>
              <a:t>13</a:t>
            </a:fld>
            <a:endParaRPr lang="en-DK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F94015B8-D2B4-9B0D-CAB1-659CFF7540C8}"/>
              </a:ext>
            </a:extLst>
          </p:cNvPr>
          <p:cNvSpPr txBox="1">
            <a:spLocks/>
          </p:cNvSpPr>
          <p:nvPr/>
        </p:nvSpPr>
        <p:spPr>
          <a:xfrm>
            <a:off x="2244398" y="1311292"/>
            <a:ext cx="8915690" cy="481883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216000" tIns="216000" rIns="216000" bIns="216000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5000"/>
              <a:buFont typeface="Wingdings" pitchFamily="2" charset="2"/>
              <a:buChar char="§"/>
              <a:defRPr sz="18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23888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5000"/>
              <a:buFont typeface="Wingdings" pitchFamily="2" charset="2"/>
              <a:buChar char="§"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98525" indent="-274638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5000"/>
              <a:buFont typeface="Wingdings" pitchFamily="2" charset="2"/>
              <a:buChar char="§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63638" indent="-265113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5000"/>
              <a:buFont typeface="Wingdings" pitchFamily="2" charset="2"/>
              <a:buChar char="§"/>
              <a:defRPr sz="12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38275" indent="-274638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5000"/>
              <a:buFont typeface="Wingdings" pitchFamily="2" charset="2"/>
              <a:buChar char="§"/>
              <a:defRPr sz="12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03388" indent="-265113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5000"/>
              <a:buFont typeface="Wingdings" pitchFamily="2" charset="2"/>
              <a:buChar char="§"/>
              <a:defRPr sz="12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900"/>
              </a:spcAft>
            </a:pPr>
            <a:endParaRPr lang="en-US"/>
          </a:p>
        </p:txBody>
      </p:sp>
      <p:graphicFrame>
        <p:nvGraphicFramePr>
          <p:cNvPr id="8" name="Chart 3">
            <a:extLst>
              <a:ext uri="{FF2B5EF4-FFF2-40B4-BE49-F238E27FC236}">
                <a16:creationId xmlns:a16="http://schemas.microsoft.com/office/drawing/2014/main" id="{CF839F57-077B-3F86-C5E0-C1F0B81910A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368966"/>
              </p:ext>
            </p:extLst>
          </p:nvPr>
        </p:nvGraphicFramePr>
        <p:xfrm>
          <a:off x="2462109" y="1487250"/>
          <a:ext cx="8517816" cy="47233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6">
            <a:extLst>
              <a:ext uri="{FF2B5EF4-FFF2-40B4-BE49-F238E27FC236}">
                <a16:creationId xmlns:a16="http://schemas.microsoft.com/office/drawing/2014/main" id="{653AA56D-3BEE-5F95-1FB2-14CBECEB49F2}"/>
              </a:ext>
            </a:extLst>
          </p:cNvPr>
          <p:cNvSpPr txBox="1"/>
          <p:nvPr/>
        </p:nvSpPr>
        <p:spPr>
          <a:xfrm>
            <a:off x="442913" y="1301590"/>
            <a:ext cx="1580494" cy="4829117"/>
          </a:xfrm>
          <a:prstGeom prst="rect">
            <a:avLst/>
          </a:prstGeom>
          <a:solidFill>
            <a:schemeClr val="tx2"/>
          </a:solidFill>
        </p:spPr>
        <p:txBody>
          <a:bodyPr wrap="square" rtlCol="0" anchor="ctr">
            <a:noAutofit/>
          </a:bodyPr>
          <a:lstStyle/>
          <a:p>
            <a:pPr algn="ctr">
              <a:lnSpc>
                <a:spcPts val="5000"/>
              </a:lnSpc>
            </a:pPr>
            <a:r>
              <a:rPr lang="en-GB" sz="8000" b="1">
                <a:solidFill>
                  <a:schemeClr val="bg1"/>
                </a:solidFill>
              </a:rPr>
              <a:t>96</a:t>
            </a:r>
          </a:p>
          <a:p>
            <a:pPr algn="ctr">
              <a:lnSpc>
                <a:spcPts val="5000"/>
              </a:lnSpc>
            </a:pPr>
            <a:r>
              <a:rPr lang="en-GB" sz="4000">
                <a:solidFill>
                  <a:schemeClr val="bg1"/>
                </a:solidFill>
              </a:rPr>
              <a:t>dBA</a:t>
            </a:r>
            <a:endParaRPr lang="en-GB" sz="20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7869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D6ECA1-892E-61EA-E9EE-22BB106910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Impatto</a:t>
            </a:r>
            <a:r>
              <a:rPr lang="en-US" dirty="0"/>
              <a:t> </a:t>
            </a:r>
            <a:r>
              <a:rPr lang="en-US" dirty="0" err="1"/>
              <a:t>ambientale</a:t>
            </a:r>
            <a:r>
              <a:rPr lang="en-US" dirty="0"/>
              <a:t> e </a:t>
            </a:r>
            <a:r>
              <a:rPr lang="en-US" dirty="0" err="1"/>
              <a:t>sostenibilità</a:t>
            </a:r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DF0729F-22EF-D274-1CAB-C8400D2806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4D2DCB6-719E-0F43-A160-E508323EF71D}" type="slidenum">
              <a:rPr lang="en-DK" smtClean="0"/>
              <a:pPr/>
              <a:t>14</a:t>
            </a:fld>
            <a:endParaRPr lang="en-DK"/>
          </a:p>
        </p:txBody>
      </p:sp>
      <p:grpSp>
        <p:nvGrpSpPr>
          <p:cNvPr id="5" name="Group 49">
            <a:extLst>
              <a:ext uri="{FF2B5EF4-FFF2-40B4-BE49-F238E27FC236}">
                <a16:creationId xmlns:a16="http://schemas.microsoft.com/office/drawing/2014/main" id="{CD3CA87C-C3FE-E319-486F-9DAB584BDEEE}"/>
              </a:ext>
            </a:extLst>
          </p:cNvPr>
          <p:cNvGrpSpPr/>
          <p:nvPr/>
        </p:nvGrpSpPr>
        <p:grpSpPr>
          <a:xfrm>
            <a:off x="0" y="1229609"/>
            <a:ext cx="10113484" cy="5104529"/>
            <a:chOff x="219075" y="1080108"/>
            <a:chExt cx="11731790" cy="5921328"/>
          </a:xfrm>
        </p:grpSpPr>
        <p:pic>
          <p:nvPicPr>
            <p:cNvPr id="6" name="Picture 10">
              <a:extLst>
                <a:ext uri="{FF2B5EF4-FFF2-40B4-BE49-F238E27FC236}">
                  <a16:creationId xmlns:a16="http://schemas.microsoft.com/office/drawing/2014/main" id="{8D395546-94CA-79D7-49BF-F7A1B062640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20003" y="1080108"/>
              <a:ext cx="10751994" cy="5292863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90ED6E6-DB49-CFAD-13DD-B05B194AF691}"/>
                </a:ext>
              </a:extLst>
            </p:cNvPr>
            <p:cNvSpPr/>
            <p:nvPr/>
          </p:nvSpPr>
          <p:spPr>
            <a:xfrm>
              <a:off x="219075" y="6451076"/>
              <a:ext cx="2724150" cy="28641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29">
              <a:extLst>
                <a:ext uri="{FF2B5EF4-FFF2-40B4-BE49-F238E27FC236}">
                  <a16:creationId xmlns:a16="http://schemas.microsoft.com/office/drawing/2014/main" id="{D4AA695E-E46E-E687-65C4-6AE0A56D86BA}"/>
                </a:ext>
              </a:extLst>
            </p:cNvPr>
            <p:cNvSpPr txBox="1"/>
            <p:nvPr/>
          </p:nvSpPr>
          <p:spPr>
            <a:xfrm>
              <a:off x="455297" y="6447438"/>
              <a:ext cx="1569601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Distant Past</a:t>
              </a:r>
            </a:p>
            <a:p>
              <a:pPr algn="ctr"/>
              <a:r>
                <a:rPr lang="en-US" sz="9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Low process temps &lt; 60°F</a:t>
              </a:r>
            </a:p>
          </p:txBody>
        </p:sp>
        <p:sp>
          <p:nvSpPr>
            <p:cNvPr id="9" name="TextBox 30">
              <a:extLst>
                <a:ext uri="{FF2B5EF4-FFF2-40B4-BE49-F238E27FC236}">
                  <a16:creationId xmlns:a16="http://schemas.microsoft.com/office/drawing/2014/main" id="{413F985A-B7D1-70EF-8DA3-B85F002D742C}"/>
                </a:ext>
              </a:extLst>
            </p:cNvPr>
            <p:cNvSpPr txBox="1"/>
            <p:nvPr/>
          </p:nvSpPr>
          <p:spPr>
            <a:xfrm>
              <a:off x="2253499" y="6447438"/>
              <a:ext cx="384722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Past</a:t>
              </a:r>
            </a:p>
            <a:p>
              <a:pPr algn="ctr"/>
              <a:r>
                <a:rPr lang="en-US" sz="9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Focus on scalable designs, accelerating deployments, laser focus on lowering PUE with increased process temps and economization</a:t>
              </a:r>
            </a:p>
          </p:txBody>
        </p:sp>
        <p:sp>
          <p:nvSpPr>
            <p:cNvPr id="10" name="TextBox 31">
              <a:extLst>
                <a:ext uri="{FF2B5EF4-FFF2-40B4-BE49-F238E27FC236}">
                  <a16:creationId xmlns:a16="http://schemas.microsoft.com/office/drawing/2014/main" id="{00C49495-86DE-B06C-0766-EB7C82D5BDAE}"/>
                </a:ext>
              </a:extLst>
            </p:cNvPr>
            <p:cNvSpPr txBox="1"/>
            <p:nvPr/>
          </p:nvSpPr>
          <p:spPr>
            <a:xfrm>
              <a:off x="6100721" y="6447437"/>
              <a:ext cx="2983024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50000"/>
                      <a:lumOff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Present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50000"/>
                      <a:lumOff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Integral free cooling prevalent, waterless DC’s, changing regulations, low GWP options, shift to mags </a:t>
              </a:r>
            </a:p>
          </p:txBody>
        </p:sp>
        <p:sp>
          <p:nvSpPr>
            <p:cNvPr id="11" name="TextBox 32">
              <a:extLst>
                <a:ext uri="{FF2B5EF4-FFF2-40B4-BE49-F238E27FC236}">
                  <a16:creationId xmlns:a16="http://schemas.microsoft.com/office/drawing/2014/main" id="{7295F0CC-3FBF-AE0F-B221-A3642DA4AF32}"/>
                </a:ext>
              </a:extLst>
            </p:cNvPr>
            <p:cNvSpPr txBox="1"/>
            <p:nvPr/>
          </p:nvSpPr>
          <p:spPr>
            <a:xfrm>
              <a:off x="8972252" y="6447437"/>
              <a:ext cx="2978613" cy="553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Future</a:t>
              </a:r>
            </a:p>
            <a:p>
              <a:pPr algn="ctr"/>
              <a:r>
                <a:rPr lang="en-US" sz="9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Higher setpoints for liquid cooled applications, sustainable designs, ultra-low GWP refrigerants</a:t>
              </a:r>
            </a:p>
          </p:txBody>
        </p:sp>
        <p:grpSp>
          <p:nvGrpSpPr>
            <p:cNvPr id="12" name="Group 37">
              <a:extLst>
                <a:ext uri="{FF2B5EF4-FFF2-40B4-BE49-F238E27FC236}">
                  <a16:creationId xmlns:a16="http://schemas.microsoft.com/office/drawing/2014/main" id="{2E66AC55-3E77-E7A0-4C16-C40AF714C77E}"/>
                </a:ext>
              </a:extLst>
            </p:cNvPr>
            <p:cNvGrpSpPr/>
            <p:nvPr/>
          </p:nvGrpSpPr>
          <p:grpSpPr>
            <a:xfrm>
              <a:off x="2019582" y="6157339"/>
              <a:ext cx="363559" cy="363559"/>
              <a:chOff x="2019582" y="6235210"/>
              <a:chExt cx="363559" cy="363559"/>
            </a:xfrm>
          </p:grpSpPr>
          <p:sp>
            <p:nvSpPr>
              <p:cNvPr id="21" name="Oval 38">
                <a:extLst>
                  <a:ext uri="{FF2B5EF4-FFF2-40B4-BE49-F238E27FC236}">
                    <a16:creationId xmlns:a16="http://schemas.microsoft.com/office/drawing/2014/main" id="{53FAE472-C7D3-83C4-770C-7C776F720B97}"/>
                  </a:ext>
                </a:extLst>
              </p:cNvPr>
              <p:cNvSpPr/>
              <p:nvPr/>
            </p:nvSpPr>
            <p:spPr>
              <a:xfrm>
                <a:off x="2077036" y="6292664"/>
                <a:ext cx="248652" cy="248652"/>
              </a:xfrm>
              <a:prstGeom prst="ellipse">
                <a:avLst/>
              </a:prstGeom>
              <a:noFill/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39">
                <a:extLst>
                  <a:ext uri="{FF2B5EF4-FFF2-40B4-BE49-F238E27FC236}">
                    <a16:creationId xmlns:a16="http://schemas.microsoft.com/office/drawing/2014/main" id="{158D1DDD-4B3B-4B9D-8A13-DF0FA52876C7}"/>
                  </a:ext>
                </a:extLst>
              </p:cNvPr>
              <p:cNvSpPr/>
              <p:nvPr/>
            </p:nvSpPr>
            <p:spPr>
              <a:xfrm>
                <a:off x="2149225" y="6364853"/>
                <a:ext cx="104274" cy="104274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Oval 40">
                <a:extLst>
                  <a:ext uri="{FF2B5EF4-FFF2-40B4-BE49-F238E27FC236}">
                    <a16:creationId xmlns:a16="http://schemas.microsoft.com/office/drawing/2014/main" id="{F1D6B469-75D9-FB61-B79D-923BAA3753A3}"/>
                  </a:ext>
                </a:extLst>
              </p:cNvPr>
              <p:cNvSpPr/>
              <p:nvPr/>
            </p:nvSpPr>
            <p:spPr>
              <a:xfrm>
                <a:off x="2019582" y="6235210"/>
                <a:ext cx="363559" cy="363559"/>
              </a:xfrm>
              <a:prstGeom prst="ellipse">
                <a:avLst/>
              </a:prstGeom>
              <a:noFill/>
              <a:ln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" name="Group 41">
              <a:extLst>
                <a:ext uri="{FF2B5EF4-FFF2-40B4-BE49-F238E27FC236}">
                  <a16:creationId xmlns:a16="http://schemas.microsoft.com/office/drawing/2014/main" id="{89F983CB-EF6E-C971-2AC2-B7D3123814EE}"/>
                </a:ext>
              </a:extLst>
            </p:cNvPr>
            <p:cNvGrpSpPr/>
            <p:nvPr/>
          </p:nvGrpSpPr>
          <p:grpSpPr>
            <a:xfrm>
              <a:off x="5971078" y="6157339"/>
              <a:ext cx="363559" cy="363559"/>
              <a:chOff x="5971704" y="6235210"/>
              <a:chExt cx="363559" cy="363559"/>
            </a:xfrm>
          </p:grpSpPr>
          <p:sp>
            <p:nvSpPr>
              <p:cNvPr id="18" name="Oval 42">
                <a:extLst>
                  <a:ext uri="{FF2B5EF4-FFF2-40B4-BE49-F238E27FC236}">
                    <a16:creationId xmlns:a16="http://schemas.microsoft.com/office/drawing/2014/main" id="{1786B2C7-8B07-2C7A-E576-31600E1DE231}"/>
                  </a:ext>
                </a:extLst>
              </p:cNvPr>
              <p:cNvSpPr/>
              <p:nvPr/>
            </p:nvSpPr>
            <p:spPr>
              <a:xfrm>
                <a:off x="6029158" y="6292664"/>
                <a:ext cx="248652" cy="248652"/>
              </a:xfrm>
              <a:prstGeom prst="ellipse">
                <a:avLst/>
              </a:prstGeom>
              <a:noFill/>
              <a:ln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43">
                <a:extLst>
                  <a:ext uri="{FF2B5EF4-FFF2-40B4-BE49-F238E27FC236}">
                    <a16:creationId xmlns:a16="http://schemas.microsoft.com/office/drawing/2014/main" id="{39183695-0478-A6D9-2317-40E0A99CAA3B}"/>
                  </a:ext>
                </a:extLst>
              </p:cNvPr>
              <p:cNvSpPr/>
              <p:nvPr/>
            </p:nvSpPr>
            <p:spPr>
              <a:xfrm>
                <a:off x="6101347" y="6364853"/>
                <a:ext cx="104274" cy="104274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Oval 44">
                <a:extLst>
                  <a:ext uri="{FF2B5EF4-FFF2-40B4-BE49-F238E27FC236}">
                    <a16:creationId xmlns:a16="http://schemas.microsoft.com/office/drawing/2014/main" id="{30E8B9E2-DED5-D07D-7447-193A7893AEAE}"/>
                  </a:ext>
                </a:extLst>
              </p:cNvPr>
              <p:cNvSpPr/>
              <p:nvPr/>
            </p:nvSpPr>
            <p:spPr>
              <a:xfrm>
                <a:off x="5971704" y="6235210"/>
                <a:ext cx="363559" cy="363559"/>
              </a:xfrm>
              <a:prstGeom prst="ellipse">
                <a:avLst/>
              </a:prstGeom>
              <a:noFill/>
              <a:ln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" name="Group 45">
              <a:extLst>
                <a:ext uri="{FF2B5EF4-FFF2-40B4-BE49-F238E27FC236}">
                  <a16:creationId xmlns:a16="http://schemas.microsoft.com/office/drawing/2014/main" id="{B92BA943-BB87-33E5-891F-AEF0018CBF9F}"/>
                </a:ext>
              </a:extLst>
            </p:cNvPr>
            <p:cNvGrpSpPr/>
            <p:nvPr/>
          </p:nvGrpSpPr>
          <p:grpSpPr>
            <a:xfrm>
              <a:off x="8855874" y="6156270"/>
              <a:ext cx="363559" cy="363559"/>
              <a:chOff x="8855874" y="6235210"/>
              <a:chExt cx="363559" cy="363559"/>
            </a:xfrm>
          </p:grpSpPr>
          <p:sp>
            <p:nvSpPr>
              <p:cNvPr id="15" name="Oval 46">
                <a:extLst>
                  <a:ext uri="{FF2B5EF4-FFF2-40B4-BE49-F238E27FC236}">
                    <a16:creationId xmlns:a16="http://schemas.microsoft.com/office/drawing/2014/main" id="{7A370373-0E15-53D6-5B4A-E9477A5F1D63}"/>
                  </a:ext>
                </a:extLst>
              </p:cNvPr>
              <p:cNvSpPr/>
              <p:nvPr/>
            </p:nvSpPr>
            <p:spPr>
              <a:xfrm>
                <a:off x="8913328" y="6292664"/>
                <a:ext cx="248652" cy="248652"/>
              </a:xfrm>
              <a:prstGeom prst="ellipse">
                <a:avLst/>
              </a:prstGeom>
              <a:noFill/>
              <a:ln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Oval 47">
                <a:extLst>
                  <a:ext uri="{FF2B5EF4-FFF2-40B4-BE49-F238E27FC236}">
                    <a16:creationId xmlns:a16="http://schemas.microsoft.com/office/drawing/2014/main" id="{17FA8A98-BB7B-B69B-BBFD-6A030F8A594F}"/>
                  </a:ext>
                </a:extLst>
              </p:cNvPr>
              <p:cNvSpPr/>
              <p:nvPr/>
            </p:nvSpPr>
            <p:spPr>
              <a:xfrm>
                <a:off x="8985517" y="6364853"/>
                <a:ext cx="104274" cy="104274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Oval 48">
                <a:extLst>
                  <a:ext uri="{FF2B5EF4-FFF2-40B4-BE49-F238E27FC236}">
                    <a16:creationId xmlns:a16="http://schemas.microsoft.com/office/drawing/2014/main" id="{12775A89-C563-0702-47BA-819281644187}"/>
                  </a:ext>
                </a:extLst>
              </p:cNvPr>
              <p:cNvSpPr/>
              <p:nvPr/>
            </p:nvSpPr>
            <p:spPr>
              <a:xfrm>
                <a:off x="8855874" y="6235210"/>
                <a:ext cx="363559" cy="363559"/>
              </a:xfrm>
              <a:prstGeom prst="ellipse">
                <a:avLst/>
              </a:prstGeom>
              <a:noFill/>
              <a:ln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971385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6">
            <a:extLst>
              <a:ext uri="{FF2B5EF4-FFF2-40B4-BE49-F238E27FC236}">
                <a16:creationId xmlns:a16="http://schemas.microsoft.com/office/drawing/2014/main" id="{79491EEA-D82F-1854-CEF7-5F392EF51A04}"/>
              </a:ext>
            </a:extLst>
          </p:cNvPr>
          <p:cNvGrpSpPr/>
          <p:nvPr/>
        </p:nvGrpSpPr>
        <p:grpSpPr>
          <a:xfrm>
            <a:off x="1" y="1203906"/>
            <a:ext cx="10048568" cy="5084571"/>
            <a:chOff x="219075" y="1065569"/>
            <a:chExt cx="11731790" cy="5936280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3238DB9A-7A60-CA02-356C-BE6297442D0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8539" y="1065569"/>
              <a:ext cx="10765481" cy="5303022"/>
            </a:xfrm>
            <a:prstGeom prst="rect">
              <a:avLst/>
            </a:prstGeom>
          </p:spPr>
        </p:pic>
        <p:sp>
          <p:nvSpPr>
            <p:cNvPr id="7" name="Rectangle 21">
              <a:extLst>
                <a:ext uri="{FF2B5EF4-FFF2-40B4-BE49-F238E27FC236}">
                  <a16:creationId xmlns:a16="http://schemas.microsoft.com/office/drawing/2014/main" id="{A0658456-A8B1-35F7-A5B5-83ADA42DE86A}"/>
                </a:ext>
              </a:extLst>
            </p:cNvPr>
            <p:cNvSpPr/>
            <p:nvPr/>
          </p:nvSpPr>
          <p:spPr>
            <a:xfrm>
              <a:off x="219075" y="6439880"/>
              <a:ext cx="2724150" cy="28641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22">
              <a:extLst>
                <a:ext uri="{FF2B5EF4-FFF2-40B4-BE49-F238E27FC236}">
                  <a16:creationId xmlns:a16="http://schemas.microsoft.com/office/drawing/2014/main" id="{1DC07EEC-AC86-AB17-0912-AE51F5F07413}"/>
                </a:ext>
              </a:extLst>
            </p:cNvPr>
            <p:cNvGrpSpPr/>
            <p:nvPr/>
          </p:nvGrpSpPr>
          <p:grpSpPr>
            <a:xfrm>
              <a:off x="2019582" y="6157339"/>
              <a:ext cx="363559" cy="363559"/>
              <a:chOff x="2019582" y="6235210"/>
              <a:chExt cx="363559" cy="363559"/>
            </a:xfrm>
          </p:grpSpPr>
          <p:sp>
            <p:nvSpPr>
              <p:cNvPr id="21" name="Oval 23">
                <a:extLst>
                  <a:ext uri="{FF2B5EF4-FFF2-40B4-BE49-F238E27FC236}">
                    <a16:creationId xmlns:a16="http://schemas.microsoft.com/office/drawing/2014/main" id="{5680D8D6-E909-54D0-AD8B-76EAFA4A098D}"/>
                  </a:ext>
                </a:extLst>
              </p:cNvPr>
              <p:cNvSpPr/>
              <p:nvPr/>
            </p:nvSpPr>
            <p:spPr>
              <a:xfrm>
                <a:off x="2077036" y="6292664"/>
                <a:ext cx="248652" cy="248652"/>
              </a:xfrm>
              <a:prstGeom prst="ellipse">
                <a:avLst/>
              </a:prstGeom>
              <a:noFill/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4">
                <a:extLst>
                  <a:ext uri="{FF2B5EF4-FFF2-40B4-BE49-F238E27FC236}">
                    <a16:creationId xmlns:a16="http://schemas.microsoft.com/office/drawing/2014/main" id="{FA1B7D4D-5C10-CE9D-54AF-8D55CF4033BF}"/>
                  </a:ext>
                </a:extLst>
              </p:cNvPr>
              <p:cNvSpPr/>
              <p:nvPr/>
            </p:nvSpPr>
            <p:spPr>
              <a:xfrm>
                <a:off x="2149225" y="6364853"/>
                <a:ext cx="104274" cy="104274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Oval 25">
                <a:extLst>
                  <a:ext uri="{FF2B5EF4-FFF2-40B4-BE49-F238E27FC236}">
                    <a16:creationId xmlns:a16="http://schemas.microsoft.com/office/drawing/2014/main" id="{410A8590-59AC-F288-3296-81342D1C4792}"/>
                  </a:ext>
                </a:extLst>
              </p:cNvPr>
              <p:cNvSpPr/>
              <p:nvPr/>
            </p:nvSpPr>
            <p:spPr>
              <a:xfrm>
                <a:off x="2019582" y="6235210"/>
                <a:ext cx="363559" cy="363559"/>
              </a:xfrm>
              <a:prstGeom prst="ellipse">
                <a:avLst/>
              </a:prstGeom>
              <a:noFill/>
              <a:ln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26">
              <a:extLst>
                <a:ext uri="{FF2B5EF4-FFF2-40B4-BE49-F238E27FC236}">
                  <a16:creationId xmlns:a16="http://schemas.microsoft.com/office/drawing/2014/main" id="{7A56B489-ACB8-4032-810D-2CA2D3EC54D6}"/>
                </a:ext>
              </a:extLst>
            </p:cNvPr>
            <p:cNvGrpSpPr/>
            <p:nvPr/>
          </p:nvGrpSpPr>
          <p:grpSpPr>
            <a:xfrm>
              <a:off x="5971078" y="6157339"/>
              <a:ext cx="363559" cy="363559"/>
              <a:chOff x="5971704" y="6235210"/>
              <a:chExt cx="363559" cy="363559"/>
            </a:xfrm>
          </p:grpSpPr>
          <p:sp>
            <p:nvSpPr>
              <p:cNvPr id="18" name="Oval 27">
                <a:extLst>
                  <a:ext uri="{FF2B5EF4-FFF2-40B4-BE49-F238E27FC236}">
                    <a16:creationId xmlns:a16="http://schemas.microsoft.com/office/drawing/2014/main" id="{EFB36516-F523-C4E3-F416-7B41D6627F8E}"/>
                  </a:ext>
                </a:extLst>
              </p:cNvPr>
              <p:cNvSpPr/>
              <p:nvPr/>
            </p:nvSpPr>
            <p:spPr>
              <a:xfrm>
                <a:off x="6029158" y="6292664"/>
                <a:ext cx="248652" cy="248652"/>
              </a:xfrm>
              <a:prstGeom prst="ellipse">
                <a:avLst/>
              </a:prstGeom>
              <a:noFill/>
              <a:ln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28">
                <a:extLst>
                  <a:ext uri="{FF2B5EF4-FFF2-40B4-BE49-F238E27FC236}">
                    <a16:creationId xmlns:a16="http://schemas.microsoft.com/office/drawing/2014/main" id="{137B82FC-9DE0-514D-70F2-20CCD69B0AD1}"/>
                  </a:ext>
                </a:extLst>
              </p:cNvPr>
              <p:cNvSpPr/>
              <p:nvPr/>
            </p:nvSpPr>
            <p:spPr>
              <a:xfrm>
                <a:off x="6101347" y="6364853"/>
                <a:ext cx="104274" cy="104274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Oval 29">
                <a:extLst>
                  <a:ext uri="{FF2B5EF4-FFF2-40B4-BE49-F238E27FC236}">
                    <a16:creationId xmlns:a16="http://schemas.microsoft.com/office/drawing/2014/main" id="{5809EB2B-E2A7-11CC-3BDA-E2ADCECD3280}"/>
                  </a:ext>
                </a:extLst>
              </p:cNvPr>
              <p:cNvSpPr/>
              <p:nvPr/>
            </p:nvSpPr>
            <p:spPr>
              <a:xfrm>
                <a:off x="5971704" y="6235210"/>
                <a:ext cx="363559" cy="363559"/>
              </a:xfrm>
              <a:prstGeom prst="ellipse">
                <a:avLst/>
              </a:prstGeom>
              <a:noFill/>
              <a:ln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30">
              <a:extLst>
                <a:ext uri="{FF2B5EF4-FFF2-40B4-BE49-F238E27FC236}">
                  <a16:creationId xmlns:a16="http://schemas.microsoft.com/office/drawing/2014/main" id="{C21ABBF2-4129-E341-6CB2-464481B82309}"/>
                </a:ext>
              </a:extLst>
            </p:cNvPr>
            <p:cNvGrpSpPr/>
            <p:nvPr/>
          </p:nvGrpSpPr>
          <p:grpSpPr>
            <a:xfrm>
              <a:off x="8855874" y="6156270"/>
              <a:ext cx="363559" cy="363559"/>
              <a:chOff x="8855874" y="6235210"/>
              <a:chExt cx="363559" cy="363559"/>
            </a:xfrm>
          </p:grpSpPr>
          <p:sp>
            <p:nvSpPr>
              <p:cNvPr id="15" name="Oval 31">
                <a:extLst>
                  <a:ext uri="{FF2B5EF4-FFF2-40B4-BE49-F238E27FC236}">
                    <a16:creationId xmlns:a16="http://schemas.microsoft.com/office/drawing/2014/main" id="{8B9213B4-0756-A2B0-6C64-F092E8C83BF6}"/>
                  </a:ext>
                </a:extLst>
              </p:cNvPr>
              <p:cNvSpPr/>
              <p:nvPr/>
            </p:nvSpPr>
            <p:spPr>
              <a:xfrm>
                <a:off x="8913328" y="6292664"/>
                <a:ext cx="248652" cy="248652"/>
              </a:xfrm>
              <a:prstGeom prst="ellipse">
                <a:avLst/>
              </a:prstGeom>
              <a:noFill/>
              <a:ln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Oval 32">
                <a:extLst>
                  <a:ext uri="{FF2B5EF4-FFF2-40B4-BE49-F238E27FC236}">
                    <a16:creationId xmlns:a16="http://schemas.microsoft.com/office/drawing/2014/main" id="{756CCF46-DCE4-B3A9-2F4A-0F493B66B427}"/>
                  </a:ext>
                </a:extLst>
              </p:cNvPr>
              <p:cNvSpPr/>
              <p:nvPr/>
            </p:nvSpPr>
            <p:spPr>
              <a:xfrm>
                <a:off x="8985517" y="6364853"/>
                <a:ext cx="104274" cy="104274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Oval 33">
                <a:extLst>
                  <a:ext uri="{FF2B5EF4-FFF2-40B4-BE49-F238E27FC236}">
                    <a16:creationId xmlns:a16="http://schemas.microsoft.com/office/drawing/2014/main" id="{FABE945B-73FF-F633-F615-14174154FCE1}"/>
                  </a:ext>
                </a:extLst>
              </p:cNvPr>
              <p:cNvSpPr/>
              <p:nvPr/>
            </p:nvSpPr>
            <p:spPr>
              <a:xfrm>
                <a:off x="8855874" y="6235210"/>
                <a:ext cx="363559" cy="363559"/>
              </a:xfrm>
              <a:prstGeom prst="ellipse">
                <a:avLst/>
              </a:prstGeom>
              <a:noFill/>
              <a:ln>
                <a:solidFill>
                  <a:schemeClr val="bg2">
                    <a:lumMod val="9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1" name="TextBox 42">
              <a:extLst>
                <a:ext uri="{FF2B5EF4-FFF2-40B4-BE49-F238E27FC236}">
                  <a16:creationId xmlns:a16="http://schemas.microsoft.com/office/drawing/2014/main" id="{A74C9EC9-D1D8-95A0-C6A6-2ACD410D2E1E}"/>
                </a:ext>
              </a:extLst>
            </p:cNvPr>
            <p:cNvSpPr txBox="1"/>
            <p:nvPr/>
          </p:nvSpPr>
          <p:spPr>
            <a:xfrm>
              <a:off x="455297" y="6447851"/>
              <a:ext cx="1569602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Distant Past</a:t>
              </a:r>
            </a:p>
            <a:p>
              <a:pPr algn="ctr"/>
              <a:r>
                <a:rPr lang="en-US" sz="9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Low process temps &lt; 60°F</a:t>
              </a:r>
            </a:p>
          </p:txBody>
        </p:sp>
        <p:sp>
          <p:nvSpPr>
            <p:cNvPr id="12" name="TextBox 43">
              <a:extLst>
                <a:ext uri="{FF2B5EF4-FFF2-40B4-BE49-F238E27FC236}">
                  <a16:creationId xmlns:a16="http://schemas.microsoft.com/office/drawing/2014/main" id="{D701CC3C-E654-AD8E-28FB-AA5F2B4D49FB}"/>
                </a:ext>
              </a:extLst>
            </p:cNvPr>
            <p:cNvSpPr txBox="1"/>
            <p:nvPr/>
          </p:nvSpPr>
          <p:spPr>
            <a:xfrm>
              <a:off x="2253499" y="6447851"/>
              <a:ext cx="3847222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Past</a:t>
              </a:r>
            </a:p>
            <a:p>
              <a:pPr algn="ctr"/>
              <a:r>
                <a:rPr lang="en-US" sz="90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Focus on scalable designs, accelerating deployments, laser focus on lowering PUE with increased process temps and economization</a:t>
              </a:r>
            </a:p>
          </p:txBody>
        </p:sp>
        <p:sp>
          <p:nvSpPr>
            <p:cNvPr id="13" name="TextBox 44">
              <a:extLst>
                <a:ext uri="{FF2B5EF4-FFF2-40B4-BE49-F238E27FC236}">
                  <a16:creationId xmlns:a16="http://schemas.microsoft.com/office/drawing/2014/main" id="{91ECEC1C-8005-4C35-E55D-4187E668CE6A}"/>
                </a:ext>
              </a:extLst>
            </p:cNvPr>
            <p:cNvSpPr txBox="1"/>
            <p:nvPr/>
          </p:nvSpPr>
          <p:spPr>
            <a:xfrm>
              <a:off x="6100721" y="6447850"/>
              <a:ext cx="2983024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50000"/>
                      <a:lumOff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Present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>
                      <a:lumMod val="50000"/>
                      <a:lumOff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Integral free cooling prevalent, waterless DC’s, changing regulations, low GWP options, shift to mags </a:t>
              </a:r>
            </a:p>
          </p:txBody>
        </p:sp>
        <p:sp>
          <p:nvSpPr>
            <p:cNvPr id="14" name="TextBox 45">
              <a:extLst>
                <a:ext uri="{FF2B5EF4-FFF2-40B4-BE49-F238E27FC236}">
                  <a16:creationId xmlns:a16="http://schemas.microsoft.com/office/drawing/2014/main" id="{912E4BA6-4152-7874-A7D7-EAAA2903F89A}"/>
                </a:ext>
              </a:extLst>
            </p:cNvPr>
            <p:cNvSpPr txBox="1"/>
            <p:nvPr/>
          </p:nvSpPr>
          <p:spPr>
            <a:xfrm>
              <a:off x="8972252" y="6447850"/>
              <a:ext cx="2978613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Future</a:t>
              </a:r>
            </a:p>
            <a:p>
              <a:pPr algn="ctr"/>
              <a:r>
                <a:rPr lang="en-US" sz="900" dirty="0">
                  <a:solidFill>
                    <a:schemeClr val="tx1">
                      <a:lumMod val="50000"/>
                      <a:lumOff val="50000"/>
                    </a:schemeClr>
                  </a:solidFill>
                </a:rPr>
                <a:t>Higher setpoints for liquid cooled applications, sustainable designs, ultra-low GWP refrigerants</a:t>
              </a:r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247DBEA5-DFAC-AE4A-CC18-1F383C9CD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Impatto</a:t>
            </a:r>
            <a:r>
              <a:rPr lang="en-US" dirty="0"/>
              <a:t> </a:t>
            </a:r>
            <a:r>
              <a:rPr lang="en-US" dirty="0" err="1"/>
              <a:t>ambientale</a:t>
            </a:r>
            <a:r>
              <a:rPr lang="en-US" dirty="0"/>
              <a:t> e </a:t>
            </a:r>
            <a:r>
              <a:rPr lang="en-US" dirty="0" err="1"/>
              <a:t>sostenibilità</a:t>
            </a:r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CA2E5AD-D040-9222-6945-54F4DD2CCF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4D2DCB6-719E-0F43-A160-E508323EF71D}" type="slidenum">
              <a:rPr lang="en-DK" smtClean="0"/>
              <a:pPr/>
              <a:t>15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7371198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A7B836-BD7F-E9F2-487C-B82F7DF0F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Affidabilità comprovata: quasi 20.000 unità spedite</a:t>
            </a:r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61312E6-9A17-6FB0-26C0-4A8C2409A6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4D2DCB6-719E-0F43-A160-E508323EF71D}" type="slidenum">
              <a:rPr lang="en-DK" smtClean="0"/>
              <a:pPr/>
              <a:t>16</a:t>
            </a:fld>
            <a:endParaRPr lang="en-DK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9C6DAB2D-5B6E-8900-A58E-E9D1F5E4945C}"/>
              </a:ext>
            </a:extLst>
          </p:cNvPr>
          <p:cNvSpPr txBox="1"/>
          <p:nvPr/>
        </p:nvSpPr>
        <p:spPr>
          <a:xfrm>
            <a:off x="442913" y="4622775"/>
            <a:ext cx="11044765" cy="987194"/>
          </a:xfrm>
          <a:prstGeom prst="rect">
            <a:avLst/>
          </a:prstGeom>
          <a:solidFill>
            <a:schemeClr val="tx2"/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it-IT" b="1" dirty="0">
                <a:solidFill>
                  <a:schemeClr val="bg1"/>
                </a:solidFill>
              </a:rPr>
              <a:t>Unendo insieme oltre un decennio di esperienza su ogni prodotto!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6" name="Picture 3" descr="A picture containing tool, power saw&#10;&#10;Description automatically generated">
            <a:extLst>
              <a:ext uri="{FF2B5EF4-FFF2-40B4-BE49-F238E27FC236}">
                <a16:creationId xmlns:a16="http://schemas.microsoft.com/office/drawing/2014/main" id="{8D4D3125-26B1-9566-B01F-E6B7451C8F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9978" y="1499407"/>
            <a:ext cx="3763343" cy="2809334"/>
          </a:xfrm>
          <a:prstGeom prst="rect">
            <a:avLst/>
          </a:prstGeom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8D0E3C20-4270-1384-FCE4-D8AEC32BF84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2796" y="1616615"/>
            <a:ext cx="3763343" cy="2574919"/>
          </a:xfrm>
          <a:prstGeom prst="rect">
            <a:avLst/>
          </a:prstGeom>
          <a:effectLst/>
        </p:spPr>
      </p:pic>
      <p:pic>
        <p:nvPicPr>
          <p:cNvPr id="8" name="Espace réservé du contenu 3" descr="SKF-S2M-JCI-BM1.png">
            <a:extLst>
              <a:ext uri="{FF2B5EF4-FFF2-40B4-BE49-F238E27FC236}">
                <a16:creationId xmlns:a16="http://schemas.microsoft.com/office/drawing/2014/main" id="{BE3BE21A-6916-ADD6-443C-FC4E3E97730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white">
          <a:xfrm>
            <a:off x="4279773" y="1650320"/>
            <a:ext cx="3472644" cy="2507508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59574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E4CF38-E7B3-0549-DA2F-DF3D34B53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Controlli</a:t>
            </a:r>
            <a:r>
              <a:rPr lang="en-US" dirty="0"/>
              <a:t> </a:t>
            </a:r>
            <a:r>
              <a:rPr lang="en-US" dirty="0" err="1"/>
              <a:t>modernizzati</a:t>
            </a:r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5E7B54A-1E0A-6764-7DA6-6CA5E47C86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4D2DCB6-719E-0F43-A160-E508323EF71D}" type="slidenum">
              <a:rPr lang="en-DK" smtClean="0"/>
              <a:pPr/>
              <a:t>17</a:t>
            </a:fld>
            <a:endParaRPr lang="en-DK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1B06085-E482-E5B9-BFE1-FBA26F4466EB}"/>
              </a:ext>
            </a:extLst>
          </p:cNvPr>
          <p:cNvSpPr txBox="1">
            <a:spLocks/>
          </p:cNvSpPr>
          <p:nvPr/>
        </p:nvSpPr>
        <p:spPr>
          <a:xfrm>
            <a:off x="442913" y="1328950"/>
            <a:ext cx="4127609" cy="49392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216000" tIns="216000" rIns="216000" bIns="216000"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75000"/>
              <a:buFont typeface="Wingdings" pitchFamily="2" charset="2"/>
              <a:buChar char="§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75000"/>
              <a:buFont typeface="Wingdings" pitchFamily="2" charset="2"/>
              <a:buChar char="§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75000"/>
              <a:buFont typeface="Wingdings" pitchFamily="2" charset="2"/>
              <a:buChar char="§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75000"/>
              <a:buFont typeface="Wingdings" pitchFamily="2" charset="2"/>
              <a:buChar char="§"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75000"/>
              <a:buFont typeface="Wingdings" pitchFamily="2" charset="2"/>
              <a:buChar char="§"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900"/>
              </a:spcAft>
            </a:pPr>
            <a:r>
              <a:rPr lang="it-IT" sz="1600" dirty="0">
                <a:solidFill>
                  <a:schemeClr val="tx1"/>
                </a:solidFill>
              </a:rPr>
              <a:t>Visualizzazione a schermo intero e grafica</a:t>
            </a:r>
          </a:p>
          <a:p>
            <a:pPr>
              <a:spcAft>
                <a:spcPts val="900"/>
              </a:spcAft>
            </a:pPr>
            <a:r>
              <a:rPr lang="it-IT" sz="1600" dirty="0">
                <a:solidFill>
                  <a:schemeClr val="tx1"/>
                </a:solidFill>
              </a:rPr>
              <a:t>Il pannello registra gli arresti in memoria</a:t>
            </a:r>
          </a:p>
          <a:p>
            <a:pPr>
              <a:spcAft>
                <a:spcPts val="900"/>
              </a:spcAft>
            </a:pPr>
            <a:r>
              <a:rPr lang="it-IT" sz="1600" dirty="0">
                <a:solidFill>
                  <a:schemeClr val="tx1"/>
                </a:solidFill>
              </a:rPr>
              <a:t>Controllo remoto tramite BAS:</a:t>
            </a:r>
          </a:p>
          <a:p>
            <a:pPr lvl="1">
              <a:spcAft>
                <a:spcPts val="900"/>
              </a:spcAft>
            </a:pPr>
            <a:r>
              <a:rPr lang="it-IT" sz="1400" dirty="0" err="1">
                <a:solidFill>
                  <a:schemeClr val="tx1"/>
                </a:solidFill>
              </a:rPr>
              <a:t>BACnet</a:t>
            </a:r>
            <a:endParaRPr lang="it-IT" sz="1400" dirty="0">
              <a:solidFill>
                <a:schemeClr val="tx1"/>
              </a:solidFill>
            </a:endParaRPr>
          </a:p>
          <a:p>
            <a:pPr lvl="1">
              <a:spcAft>
                <a:spcPts val="900"/>
              </a:spcAft>
            </a:pPr>
            <a:r>
              <a:rPr lang="it-IT" sz="1400" dirty="0" err="1">
                <a:solidFill>
                  <a:schemeClr val="tx1"/>
                </a:solidFill>
              </a:rPr>
              <a:t>ModBus</a:t>
            </a:r>
            <a:endParaRPr lang="it-IT" sz="1400" dirty="0">
              <a:solidFill>
                <a:schemeClr val="tx1"/>
              </a:solidFill>
            </a:endParaRPr>
          </a:p>
          <a:p>
            <a:pPr lvl="1">
              <a:spcAft>
                <a:spcPts val="900"/>
              </a:spcAft>
            </a:pPr>
            <a:r>
              <a:rPr lang="it-IT" sz="1400" dirty="0">
                <a:solidFill>
                  <a:schemeClr val="tx1"/>
                </a:solidFill>
              </a:rPr>
              <a:t>N2</a:t>
            </a:r>
          </a:p>
          <a:p>
            <a:pPr lvl="1">
              <a:spcAft>
                <a:spcPts val="900"/>
              </a:spcAft>
            </a:pPr>
            <a:r>
              <a:rPr lang="it-IT" sz="1400" dirty="0">
                <a:solidFill>
                  <a:schemeClr val="tx1"/>
                </a:solidFill>
              </a:rPr>
              <a:t>LON</a:t>
            </a:r>
          </a:p>
          <a:p>
            <a:pPr>
              <a:spcAft>
                <a:spcPts val="900"/>
              </a:spcAft>
            </a:pPr>
            <a:r>
              <a:rPr lang="it-IT" sz="1600" dirty="0">
                <a:solidFill>
                  <a:schemeClr val="tx1"/>
                </a:solidFill>
              </a:rPr>
              <a:t>Monitoraggio continuo del sistema</a:t>
            </a:r>
          </a:p>
          <a:p>
            <a:pPr>
              <a:spcAft>
                <a:spcPts val="900"/>
              </a:spcAft>
            </a:pPr>
            <a:r>
              <a:rPr lang="it-IT" sz="1600" dirty="0">
                <a:solidFill>
                  <a:schemeClr val="tx1"/>
                </a:solidFill>
              </a:rPr>
              <a:t>Dati di tendenza con possibilità di personalizzare i punti</a:t>
            </a:r>
            <a:endParaRPr lang="en-US" sz="1600" dirty="0">
              <a:solidFill>
                <a:schemeClr val="tx1"/>
              </a:solidFill>
            </a:endParaRPr>
          </a:p>
        </p:txBody>
      </p:sp>
      <p:grpSp>
        <p:nvGrpSpPr>
          <p:cNvPr id="6" name="Group 7">
            <a:extLst>
              <a:ext uri="{FF2B5EF4-FFF2-40B4-BE49-F238E27FC236}">
                <a16:creationId xmlns:a16="http://schemas.microsoft.com/office/drawing/2014/main" id="{693D9158-A40B-EB53-6EC1-7842A761CA76}"/>
              </a:ext>
            </a:extLst>
          </p:cNvPr>
          <p:cNvGrpSpPr/>
          <p:nvPr/>
        </p:nvGrpSpPr>
        <p:grpSpPr>
          <a:xfrm>
            <a:off x="5578011" y="2507016"/>
            <a:ext cx="5161604" cy="2714957"/>
            <a:chOff x="5316756" y="2526242"/>
            <a:chExt cx="5161604" cy="2714957"/>
          </a:xfrm>
        </p:grpSpPr>
        <p:pic>
          <p:nvPicPr>
            <p:cNvPr id="7" name="Picture 4">
              <a:extLst>
                <a:ext uri="{FF2B5EF4-FFF2-40B4-BE49-F238E27FC236}">
                  <a16:creationId xmlns:a16="http://schemas.microsoft.com/office/drawing/2014/main" id="{B69A3972-1978-697F-FBED-BCEF4407B63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316756" y="2526242"/>
              <a:ext cx="2466340" cy="2335651"/>
            </a:xfrm>
            <a:prstGeom prst="rect">
              <a:avLst/>
            </a:prstGeom>
          </p:spPr>
        </p:pic>
        <p:sp>
          <p:nvSpPr>
            <p:cNvPr id="8" name="TextBox 5">
              <a:extLst>
                <a:ext uri="{FF2B5EF4-FFF2-40B4-BE49-F238E27FC236}">
                  <a16:creationId xmlns:a16="http://schemas.microsoft.com/office/drawing/2014/main" id="{A9855B00-2E24-DE1C-5A55-9EF2A28AA943}"/>
                </a:ext>
              </a:extLst>
            </p:cNvPr>
            <p:cNvSpPr txBox="1"/>
            <p:nvPr/>
          </p:nvSpPr>
          <p:spPr>
            <a:xfrm>
              <a:off x="5737126" y="4964200"/>
              <a:ext cx="16256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2">
                      <a:lumMod val="25000"/>
                    </a:schemeClr>
                  </a:solidFill>
                </a:rPr>
                <a:t>YVAA/YVFA Panel</a:t>
              </a:r>
            </a:p>
          </p:txBody>
        </p:sp>
        <p:sp>
          <p:nvSpPr>
            <p:cNvPr id="9" name="TextBox 6">
              <a:extLst>
                <a:ext uri="{FF2B5EF4-FFF2-40B4-BE49-F238E27FC236}">
                  <a16:creationId xmlns:a16="http://schemas.microsoft.com/office/drawing/2014/main" id="{17C9F6C5-CEC6-CD2E-4771-193DC9DCF7BA}"/>
                </a:ext>
              </a:extLst>
            </p:cNvPr>
            <p:cNvSpPr txBox="1"/>
            <p:nvPr/>
          </p:nvSpPr>
          <p:spPr>
            <a:xfrm>
              <a:off x="8606494" y="4964200"/>
              <a:ext cx="16256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>
                  <a:solidFill>
                    <a:schemeClr val="bg2">
                      <a:lumMod val="25000"/>
                    </a:schemeClr>
                  </a:solidFill>
                </a:rPr>
                <a:t>YVAM Panel</a:t>
              </a:r>
            </a:p>
          </p:txBody>
        </p:sp>
        <p:pic>
          <p:nvPicPr>
            <p:cNvPr id="10" name="Picture Placeholder 7">
              <a:extLst>
                <a:ext uri="{FF2B5EF4-FFF2-40B4-BE49-F238E27FC236}">
                  <a16:creationId xmlns:a16="http://schemas.microsoft.com/office/drawing/2014/main" id="{4E13C788-108C-505E-61C9-8C4248CD7CA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360229" y="2535712"/>
              <a:ext cx="2118131" cy="2292374"/>
            </a:xfrm>
            <a:prstGeom prst="rect">
              <a:avLst/>
            </a:prstGeom>
            <a:ln w="38100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359397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921B62-5A4F-13D0-E0AF-727BFE45B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Smart Connected Chiller Services</a:t>
            </a:r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F7977A0-3E02-05E8-B9BA-282599442F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4D2DCB6-719E-0F43-A160-E508323EF71D}" type="slidenum">
              <a:rPr lang="en-DK" smtClean="0"/>
              <a:pPr/>
              <a:t>18</a:t>
            </a:fld>
            <a:endParaRPr lang="en-DK"/>
          </a:p>
        </p:txBody>
      </p:sp>
      <p:sp>
        <p:nvSpPr>
          <p:cNvPr id="13" name="Text Placeholder 1">
            <a:extLst>
              <a:ext uri="{FF2B5EF4-FFF2-40B4-BE49-F238E27FC236}">
                <a16:creationId xmlns:a16="http://schemas.microsoft.com/office/drawing/2014/main" id="{B82754AB-DC46-06D0-21BA-D9EB126398DA}"/>
              </a:ext>
            </a:extLst>
          </p:cNvPr>
          <p:cNvSpPr txBox="1">
            <a:spLocks/>
          </p:cNvSpPr>
          <p:nvPr/>
        </p:nvSpPr>
        <p:spPr>
          <a:xfrm>
            <a:off x="442913" y="1394744"/>
            <a:ext cx="11124673" cy="504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32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23888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Wingdings" panose="05000000000000000000" pitchFamily="2" charset="2"/>
              <a:buChar char="n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8525" indent="-274638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Wingdings" panose="05000000000000000000" pitchFamily="2" charset="2"/>
              <a:buChar char="n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3638" indent="-265113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Wingdings" panose="05000000000000000000" pitchFamily="2" charset="2"/>
              <a:buChar char="n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8275" indent="-274638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Wingdings" panose="05000000000000000000" pitchFamily="2" charset="2"/>
              <a:buChar char="n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3388" indent="-265113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Wingdings" panose="05000000000000000000" pitchFamily="2" charset="2"/>
              <a:buChar char="n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/>
            <a:r>
              <a:rPr lang="en-US" sz="1800">
                <a:solidFill>
                  <a:schemeClr val="bg2">
                    <a:lumMod val="25000"/>
                  </a:schemeClr>
                </a:solidFill>
              </a:rPr>
              <a:t>Connected Chiller Cloud-based Service Platform</a:t>
            </a:r>
          </a:p>
        </p:txBody>
      </p:sp>
      <p:sp>
        <p:nvSpPr>
          <p:cNvPr id="34" name="TextBox 46">
            <a:extLst>
              <a:ext uri="{FF2B5EF4-FFF2-40B4-BE49-F238E27FC236}">
                <a16:creationId xmlns:a16="http://schemas.microsoft.com/office/drawing/2014/main" id="{64EE7077-0FD8-6F17-A6E5-BD511A573DA0}"/>
              </a:ext>
            </a:extLst>
          </p:cNvPr>
          <p:cNvSpPr txBox="1"/>
          <p:nvPr/>
        </p:nvSpPr>
        <p:spPr>
          <a:xfrm>
            <a:off x="824939" y="3410416"/>
            <a:ext cx="2286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/>
              <a:t>Allarmi critici inviati direttamente al tuo fornitore di servizi locale</a:t>
            </a:r>
            <a:endParaRPr lang="en-US" sz="1400" dirty="0"/>
          </a:p>
        </p:txBody>
      </p:sp>
      <p:sp>
        <p:nvSpPr>
          <p:cNvPr id="35" name="TextBox 47">
            <a:extLst>
              <a:ext uri="{FF2B5EF4-FFF2-40B4-BE49-F238E27FC236}">
                <a16:creationId xmlns:a16="http://schemas.microsoft.com/office/drawing/2014/main" id="{435200CD-ACF9-B1F9-AEB9-89FED8E03668}"/>
              </a:ext>
            </a:extLst>
          </p:cNvPr>
          <p:cNvSpPr txBox="1"/>
          <p:nvPr/>
        </p:nvSpPr>
        <p:spPr>
          <a:xfrm>
            <a:off x="3215680" y="3410416"/>
            <a:ext cx="2286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/>
              <a:t>I dati operativi del refrigeratore vengono inviati per l'archiviazione e l'analisi</a:t>
            </a:r>
            <a:endParaRPr lang="en-US" sz="1400" dirty="0"/>
          </a:p>
        </p:txBody>
      </p:sp>
      <p:sp>
        <p:nvSpPr>
          <p:cNvPr id="36" name="TextBox 48">
            <a:extLst>
              <a:ext uri="{FF2B5EF4-FFF2-40B4-BE49-F238E27FC236}">
                <a16:creationId xmlns:a16="http://schemas.microsoft.com/office/drawing/2014/main" id="{07CEFFD3-11A4-0C3C-12EE-F00EC47BFDBF}"/>
              </a:ext>
            </a:extLst>
          </p:cNvPr>
          <p:cNvSpPr txBox="1"/>
          <p:nvPr/>
        </p:nvSpPr>
        <p:spPr>
          <a:xfrm>
            <a:off x="5807968" y="3410416"/>
            <a:ext cx="2286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/>
              <a:t>Analisi utilizzata per produrre report sulla salute del refrigeratore, forniti a ogni visita</a:t>
            </a:r>
            <a:endParaRPr lang="en-US" sz="1400" dirty="0"/>
          </a:p>
        </p:txBody>
      </p:sp>
      <p:sp>
        <p:nvSpPr>
          <p:cNvPr id="37" name="TextBox 49">
            <a:extLst>
              <a:ext uri="{FF2B5EF4-FFF2-40B4-BE49-F238E27FC236}">
                <a16:creationId xmlns:a16="http://schemas.microsoft.com/office/drawing/2014/main" id="{70AE02DA-D81F-59C4-F704-77EBD315B0B9}"/>
              </a:ext>
            </a:extLst>
          </p:cNvPr>
          <p:cNvSpPr txBox="1"/>
          <p:nvPr/>
        </p:nvSpPr>
        <p:spPr>
          <a:xfrm>
            <a:off x="8286563" y="3410416"/>
            <a:ext cx="32810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/>
              <a:t>Dati operativi e di tendenza accessibili ovunque e in qualsiasi momento dai nostri esperti locali, regionali e globali</a:t>
            </a:r>
            <a:endParaRPr lang="en-US" sz="1400" dirty="0"/>
          </a:p>
        </p:txBody>
      </p:sp>
      <p:sp>
        <p:nvSpPr>
          <p:cNvPr id="38" name="TextBox 51">
            <a:extLst>
              <a:ext uri="{FF2B5EF4-FFF2-40B4-BE49-F238E27FC236}">
                <a16:creationId xmlns:a16="http://schemas.microsoft.com/office/drawing/2014/main" id="{FD6538B3-D3A3-75D0-7C70-DD5CB1F4BCBC}"/>
              </a:ext>
            </a:extLst>
          </p:cNvPr>
          <p:cNvSpPr txBox="1"/>
          <p:nvPr/>
        </p:nvSpPr>
        <p:spPr>
          <a:xfrm>
            <a:off x="5960968" y="5707227"/>
            <a:ext cx="198000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algn="ctr"/>
            <a:r>
              <a:rPr lang="en-US" sz="1400" dirty="0" err="1">
                <a:latin typeface="+mn-lt"/>
              </a:rPr>
              <a:t>Tecnico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della</a:t>
            </a:r>
            <a:r>
              <a:rPr lang="en-US" sz="1400" dirty="0">
                <a:latin typeface="+mn-lt"/>
              </a:rPr>
              <a:t> </a:t>
            </a:r>
            <a:r>
              <a:rPr lang="en-US" sz="1400" dirty="0" err="1">
                <a:latin typeface="+mn-lt"/>
              </a:rPr>
              <a:t>filiale</a:t>
            </a:r>
            <a:endParaRPr lang="en-US" sz="1400" dirty="0">
              <a:latin typeface="+mn-lt"/>
            </a:endParaRPr>
          </a:p>
        </p:txBody>
      </p:sp>
      <p:sp>
        <p:nvSpPr>
          <p:cNvPr id="39" name="TextBox 52">
            <a:extLst>
              <a:ext uri="{FF2B5EF4-FFF2-40B4-BE49-F238E27FC236}">
                <a16:creationId xmlns:a16="http://schemas.microsoft.com/office/drawing/2014/main" id="{8B9B67FA-C310-FA75-EFEA-1278281BEA21}"/>
              </a:ext>
            </a:extLst>
          </p:cNvPr>
          <p:cNvSpPr txBox="1"/>
          <p:nvPr/>
        </p:nvSpPr>
        <p:spPr>
          <a:xfrm>
            <a:off x="977939" y="5707227"/>
            <a:ext cx="1980000" cy="522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en-US" sz="1400" dirty="0" err="1"/>
              <a:t>Impianto</a:t>
            </a:r>
            <a:r>
              <a:rPr lang="en-US" sz="1400" dirty="0"/>
              <a:t> del </a:t>
            </a:r>
            <a:r>
              <a:rPr lang="en-US" sz="1400" dirty="0" err="1"/>
              <a:t>cliente</a:t>
            </a:r>
            <a:endParaRPr lang="en-US" sz="1400" dirty="0"/>
          </a:p>
        </p:txBody>
      </p:sp>
      <p:sp>
        <p:nvSpPr>
          <p:cNvPr id="40" name="TextBox 53">
            <a:extLst>
              <a:ext uri="{FF2B5EF4-FFF2-40B4-BE49-F238E27FC236}">
                <a16:creationId xmlns:a16="http://schemas.microsoft.com/office/drawing/2014/main" id="{14CCEF01-2F93-2ABB-2696-35806100A5FA}"/>
              </a:ext>
            </a:extLst>
          </p:cNvPr>
          <p:cNvSpPr txBox="1"/>
          <p:nvPr/>
        </p:nvSpPr>
        <p:spPr>
          <a:xfrm>
            <a:off x="8937074" y="5707227"/>
            <a:ext cx="1980000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algn="ctr"/>
            <a:r>
              <a:rPr lang="en-US" sz="1400">
                <a:latin typeface="+mn-lt"/>
              </a:rPr>
              <a:t>Global Chiller </a:t>
            </a:r>
          </a:p>
          <a:p>
            <a:pPr algn="ctr"/>
            <a:r>
              <a:rPr lang="en-US" sz="1400">
                <a:latin typeface="+mn-lt"/>
              </a:rPr>
              <a:t>Technical Support</a:t>
            </a:r>
          </a:p>
        </p:txBody>
      </p:sp>
      <p:sp>
        <p:nvSpPr>
          <p:cNvPr id="42" name="Rectangle 36">
            <a:extLst>
              <a:ext uri="{FF2B5EF4-FFF2-40B4-BE49-F238E27FC236}">
                <a16:creationId xmlns:a16="http://schemas.microsoft.com/office/drawing/2014/main" id="{0A202F19-85B8-0190-A8A6-7CD8C828E4C6}"/>
              </a:ext>
            </a:extLst>
          </p:cNvPr>
          <p:cNvSpPr/>
          <p:nvPr/>
        </p:nvSpPr>
        <p:spPr>
          <a:xfrm rot="13500000">
            <a:off x="6811719" y="1955923"/>
            <a:ext cx="278499" cy="278527"/>
          </a:xfrm>
          <a:custGeom>
            <a:avLst/>
            <a:gdLst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3" fmla="*/ 0 w 504056"/>
              <a:gd name="connsiteY3" fmla="*/ 504056 h 504056"/>
              <a:gd name="connsiteX4" fmla="*/ 0 w 504056"/>
              <a:gd name="connsiteY4" fmla="*/ 0 h 504056"/>
              <a:gd name="connsiteX0" fmla="*/ 0 w 848830"/>
              <a:gd name="connsiteY0" fmla="*/ 0 h 608987"/>
              <a:gd name="connsiteX1" fmla="*/ 504056 w 848830"/>
              <a:gd name="connsiteY1" fmla="*/ 0 h 608987"/>
              <a:gd name="connsiteX2" fmla="*/ 848830 w 848830"/>
              <a:gd name="connsiteY2" fmla="*/ 608987 h 608987"/>
              <a:gd name="connsiteX3" fmla="*/ 0 w 848830"/>
              <a:gd name="connsiteY3" fmla="*/ 504056 h 608987"/>
              <a:gd name="connsiteX4" fmla="*/ 0 w 848830"/>
              <a:gd name="connsiteY4" fmla="*/ 0 h 608987"/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0 w 504056"/>
              <a:gd name="connsiteY2" fmla="*/ 504056 h 504056"/>
              <a:gd name="connsiteX3" fmla="*/ 0 w 504056"/>
              <a:gd name="connsiteY3" fmla="*/ 0 h 504056"/>
              <a:gd name="connsiteX0" fmla="*/ 0 w 595496"/>
              <a:gd name="connsiteY0" fmla="*/ 504056 h 504056"/>
              <a:gd name="connsiteX1" fmla="*/ 0 w 595496"/>
              <a:gd name="connsiteY1" fmla="*/ 0 h 504056"/>
              <a:gd name="connsiteX2" fmla="*/ 595496 w 595496"/>
              <a:gd name="connsiteY2" fmla="*/ 91440 h 504056"/>
              <a:gd name="connsiteX0" fmla="*/ 0 w 550526"/>
              <a:gd name="connsiteY0" fmla="*/ 504056 h 504056"/>
              <a:gd name="connsiteX1" fmla="*/ 0 w 550526"/>
              <a:gd name="connsiteY1" fmla="*/ 0 h 504056"/>
              <a:gd name="connsiteX2" fmla="*/ 550526 w 550526"/>
              <a:gd name="connsiteY2" fmla="*/ 1499 h 504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50526" h="504056">
                <a:moveTo>
                  <a:pt x="0" y="504056"/>
                </a:moveTo>
                <a:lnTo>
                  <a:pt x="0" y="0"/>
                </a:lnTo>
                <a:lnTo>
                  <a:pt x="550526" y="1499"/>
                </a:lnTo>
              </a:path>
            </a:pathLst>
          </a:custGeom>
          <a:noFill/>
          <a:ln>
            <a:solidFill>
              <a:srgbClr val="152D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43" name="Rectangle 36">
            <a:extLst>
              <a:ext uri="{FF2B5EF4-FFF2-40B4-BE49-F238E27FC236}">
                <a16:creationId xmlns:a16="http://schemas.microsoft.com/office/drawing/2014/main" id="{94C2CF35-CE7A-9203-A08D-45F5BA354EBB}"/>
              </a:ext>
            </a:extLst>
          </p:cNvPr>
          <p:cNvSpPr/>
          <p:nvPr/>
        </p:nvSpPr>
        <p:spPr>
          <a:xfrm rot="13500000">
            <a:off x="9788752" y="1955923"/>
            <a:ext cx="278499" cy="278527"/>
          </a:xfrm>
          <a:custGeom>
            <a:avLst/>
            <a:gdLst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3" fmla="*/ 0 w 504056"/>
              <a:gd name="connsiteY3" fmla="*/ 504056 h 504056"/>
              <a:gd name="connsiteX4" fmla="*/ 0 w 504056"/>
              <a:gd name="connsiteY4" fmla="*/ 0 h 504056"/>
              <a:gd name="connsiteX0" fmla="*/ 0 w 848830"/>
              <a:gd name="connsiteY0" fmla="*/ 0 h 608987"/>
              <a:gd name="connsiteX1" fmla="*/ 504056 w 848830"/>
              <a:gd name="connsiteY1" fmla="*/ 0 h 608987"/>
              <a:gd name="connsiteX2" fmla="*/ 848830 w 848830"/>
              <a:gd name="connsiteY2" fmla="*/ 608987 h 608987"/>
              <a:gd name="connsiteX3" fmla="*/ 0 w 848830"/>
              <a:gd name="connsiteY3" fmla="*/ 504056 h 608987"/>
              <a:gd name="connsiteX4" fmla="*/ 0 w 848830"/>
              <a:gd name="connsiteY4" fmla="*/ 0 h 608987"/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0 w 504056"/>
              <a:gd name="connsiteY2" fmla="*/ 504056 h 504056"/>
              <a:gd name="connsiteX3" fmla="*/ 0 w 504056"/>
              <a:gd name="connsiteY3" fmla="*/ 0 h 504056"/>
              <a:gd name="connsiteX0" fmla="*/ 0 w 595496"/>
              <a:gd name="connsiteY0" fmla="*/ 504056 h 504056"/>
              <a:gd name="connsiteX1" fmla="*/ 0 w 595496"/>
              <a:gd name="connsiteY1" fmla="*/ 0 h 504056"/>
              <a:gd name="connsiteX2" fmla="*/ 595496 w 595496"/>
              <a:gd name="connsiteY2" fmla="*/ 91440 h 504056"/>
              <a:gd name="connsiteX0" fmla="*/ 0 w 550526"/>
              <a:gd name="connsiteY0" fmla="*/ 504056 h 504056"/>
              <a:gd name="connsiteX1" fmla="*/ 0 w 550526"/>
              <a:gd name="connsiteY1" fmla="*/ 0 h 504056"/>
              <a:gd name="connsiteX2" fmla="*/ 550526 w 550526"/>
              <a:gd name="connsiteY2" fmla="*/ 1499 h 504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50526" h="504056">
                <a:moveTo>
                  <a:pt x="0" y="504056"/>
                </a:moveTo>
                <a:lnTo>
                  <a:pt x="0" y="0"/>
                </a:lnTo>
                <a:lnTo>
                  <a:pt x="550526" y="1499"/>
                </a:lnTo>
              </a:path>
            </a:pathLst>
          </a:custGeom>
          <a:noFill/>
          <a:ln>
            <a:solidFill>
              <a:srgbClr val="152D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36">
            <a:extLst>
              <a:ext uri="{FF2B5EF4-FFF2-40B4-BE49-F238E27FC236}">
                <a16:creationId xmlns:a16="http://schemas.microsoft.com/office/drawing/2014/main" id="{590BFE1D-ADE8-6DEC-EC5C-B880E2242743}"/>
              </a:ext>
            </a:extLst>
          </p:cNvPr>
          <p:cNvSpPr/>
          <p:nvPr/>
        </p:nvSpPr>
        <p:spPr>
          <a:xfrm rot="13500000">
            <a:off x="6813778" y="4323158"/>
            <a:ext cx="278499" cy="278527"/>
          </a:xfrm>
          <a:custGeom>
            <a:avLst/>
            <a:gdLst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3" fmla="*/ 0 w 504056"/>
              <a:gd name="connsiteY3" fmla="*/ 504056 h 504056"/>
              <a:gd name="connsiteX4" fmla="*/ 0 w 504056"/>
              <a:gd name="connsiteY4" fmla="*/ 0 h 504056"/>
              <a:gd name="connsiteX0" fmla="*/ 0 w 848830"/>
              <a:gd name="connsiteY0" fmla="*/ 0 h 608987"/>
              <a:gd name="connsiteX1" fmla="*/ 504056 w 848830"/>
              <a:gd name="connsiteY1" fmla="*/ 0 h 608987"/>
              <a:gd name="connsiteX2" fmla="*/ 848830 w 848830"/>
              <a:gd name="connsiteY2" fmla="*/ 608987 h 608987"/>
              <a:gd name="connsiteX3" fmla="*/ 0 w 848830"/>
              <a:gd name="connsiteY3" fmla="*/ 504056 h 608987"/>
              <a:gd name="connsiteX4" fmla="*/ 0 w 848830"/>
              <a:gd name="connsiteY4" fmla="*/ 0 h 608987"/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0 w 504056"/>
              <a:gd name="connsiteY2" fmla="*/ 504056 h 504056"/>
              <a:gd name="connsiteX3" fmla="*/ 0 w 504056"/>
              <a:gd name="connsiteY3" fmla="*/ 0 h 504056"/>
              <a:gd name="connsiteX0" fmla="*/ 0 w 595496"/>
              <a:gd name="connsiteY0" fmla="*/ 504056 h 504056"/>
              <a:gd name="connsiteX1" fmla="*/ 0 w 595496"/>
              <a:gd name="connsiteY1" fmla="*/ 0 h 504056"/>
              <a:gd name="connsiteX2" fmla="*/ 595496 w 595496"/>
              <a:gd name="connsiteY2" fmla="*/ 91440 h 504056"/>
              <a:gd name="connsiteX0" fmla="*/ 0 w 550526"/>
              <a:gd name="connsiteY0" fmla="*/ 504056 h 504056"/>
              <a:gd name="connsiteX1" fmla="*/ 0 w 550526"/>
              <a:gd name="connsiteY1" fmla="*/ 0 h 504056"/>
              <a:gd name="connsiteX2" fmla="*/ 550526 w 550526"/>
              <a:gd name="connsiteY2" fmla="*/ 1499 h 504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50526" h="504056">
                <a:moveTo>
                  <a:pt x="0" y="504056"/>
                </a:moveTo>
                <a:lnTo>
                  <a:pt x="0" y="0"/>
                </a:lnTo>
                <a:lnTo>
                  <a:pt x="550526" y="1499"/>
                </a:lnTo>
              </a:path>
            </a:pathLst>
          </a:custGeom>
          <a:noFill/>
          <a:ln>
            <a:solidFill>
              <a:srgbClr val="152D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45" name="Rectangle 36">
            <a:extLst>
              <a:ext uri="{FF2B5EF4-FFF2-40B4-BE49-F238E27FC236}">
                <a16:creationId xmlns:a16="http://schemas.microsoft.com/office/drawing/2014/main" id="{69806606-BF5B-BD8B-F62E-9850CB015DC7}"/>
              </a:ext>
            </a:extLst>
          </p:cNvPr>
          <p:cNvSpPr/>
          <p:nvPr/>
        </p:nvSpPr>
        <p:spPr>
          <a:xfrm rot="13500000">
            <a:off x="9788752" y="4167515"/>
            <a:ext cx="278499" cy="278527"/>
          </a:xfrm>
          <a:custGeom>
            <a:avLst/>
            <a:gdLst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3" fmla="*/ 0 w 504056"/>
              <a:gd name="connsiteY3" fmla="*/ 504056 h 504056"/>
              <a:gd name="connsiteX4" fmla="*/ 0 w 504056"/>
              <a:gd name="connsiteY4" fmla="*/ 0 h 504056"/>
              <a:gd name="connsiteX0" fmla="*/ 0 w 848830"/>
              <a:gd name="connsiteY0" fmla="*/ 0 h 608987"/>
              <a:gd name="connsiteX1" fmla="*/ 504056 w 848830"/>
              <a:gd name="connsiteY1" fmla="*/ 0 h 608987"/>
              <a:gd name="connsiteX2" fmla="*/ 848830 w 848830"/>
              <a:gd name="connsiteY2" fmla="*/ 608987 h 608987"/>
              <a:gd name="connsiteX3" fmla="*/ 0 w 848830"/>
              <a:gd name="connsiteY3" fmla="*/ 504056 h 608987"/>
              <a:gd name="connsiteX4" fmla="*/ 0 w 848830"/>
              <a:gd name="connsiteY4" fmla="*/ 0 h 608987"/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0 w 504056"/>
              <a:gd name="connsiteY2" fmla="*/ 504056 h 504056"/>
              <a:gd name="connsiteX3" fmla="*/ 0 w 504056"/>
              <a:gd name="connsiteY3" fmla="*/ 0 h 504056"/>
              <a:gd name="connsiteX0" fmla="*/ 0 w 595496"/>
              <a:gd name="connsiteY0" fmla="*/ 504056 h 504056"/>
              <a:gd name="connsiteX1" fmla="*/ 0 w 595496"/>
              <a:gd name="connsiteY1" fmla="*/ 0 h 504056"/>
              <a:gd name="connsiteX2" fmla="*/ 595496 w 595496"/>
              <a:gd name="connsiteY2" fmla="*/ 91440 h 504056"/>
              <a:gd name="connsiteX0" fmla="*/ 0 w 550526"/>
              <a:gd name="connsiteY0" fmla="*/ 504056 h 504056"/>
              <a:gd name="connsiteX1" fmla="*/ 0 w 550526"/>
              <a:gd name="connsiteY1" fmla="*/ 0 h 504056"/>
              <a:gd name="connsiteX2" fmla="*/ 550526 w 550526"/>
              <a:gd name="connsiteY2" fmla="*/ 1499 h 504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50526" h="504056">
                <a:moveTo>
                  <a:pt x="0" y="504056"/>
                </a:moveTo>
                <a:lnTo>
                  <a:pt x="0" y="0"/>
                </a:lnTo>
                <a:lnTo>
                  <a:pt x="550526" y="1499"/>
                </a:lnTo>
              </a:path>
            </a:pathLst>
          </a:custGeom>
          <a:noFill/>
          <a:ln>
            <a:solidFill>
              <a:srgbClr val="152D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36">
            <a:extLst>
              <a:ext uri="{FF2B5EF4-FFF2-40B4-BE49-F238E27FC236}">
                <a16:creationId xmlns:a16="http://schemas.microsoft.com/office/drawing/2014/main" id="{0ACDEE52-6D88-3E6D-1E3B-710636E2DE52}"/>
              </a:ext>
            </a:extLst>
          </p:cNvPr>
          <p:cNvSpPr/>
          <p:nvPr/>
        </p:nvSpPr>
        <p:spPr>
          <a:xfrm rot="2700000">
            <a:off x="1833209" y="2133776"/>
            <a:ext cx="278499" cy="278527"/>
          </a:xfrm>
          <a:custGeom>
            <a:avLst/>
            <a:gdLst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3" fmla="*/ 0 w 504056"/>
              <a:gd name="connsiteY3" fmla="*/ 504056 h 504056"/>
              <a:gd name="connsiteX4" fmla="*/ 0 w 504056"/>
              <a:gd name="connsiteY4" fmla="*/ 0 h 504056"/>
              <a:gd name="connsiteX0" fmla="*/ 0 w 848830"/>
              <a:gd name="connsiteY0" fmla="*/ 0 h 608987"/>
              <a:gd name="connsiteX1" fmla="*/ 504056 w 848830"/>
              <a:gd name="connsiteY1" fmla="*/ 0 h 608987"/>
              <a:gd name="connsiteX2" fmla="*/ 848830 w 848830"/>
              <a:gd name="connsiteY2" fmla="*/ 608987 h 608987"/>
              <a:gd name="connsiteX3" fmla="*/ 0 w 848830"/>
              <a:gd name="connsiteY3" fmla="*/ 504056 h 608987"/>
              <a:gd name="connsiteX4" fmla="*/ 0 w 848830"/>
              <a:gd name="connsiteY4" fmla="*/ 0 h 608987"/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0 w 504056"/>
              <a:gd name="connsiteY2" fmla="*/ 504056 h 504056"/>
              <a:gd name="connsiteX3" fmla="*/ 0 w 504056"/>
              <a:gd name="connsiteY3" fmla="*/ 0 h 504056"/>
              <a:gd name="connsiteX0" fmla="*/ 0 w 595496"/>
              <a:gd name="connsiteY0" fmla="*/ 504056 h 504056"/>
              <a:gd name="connsiteX1" fmla="*/ 0 w 595496"/>
              <a:gd name="connsiteY1" fmla="*/ 0 h 504056"/>
              <a:gd name="connsiteX2" fmla="*/ 595496 w 595496"/>
              <a:gd name="connsiteY2" fmla="*/ 91440 h 504056"/>
              <a:gd name="connsiteX0" fmla="*/ 0 w 550526"/>
              <a:gd name="connsiteY0" fmla="*/ 504056 h 504056"/>
              <a:gd name="connsiteX1" fmla="*/ 0 w 550526"/>
              <a:gd name="connsiteY1" fmla="*/ 0 h 504056"/>
              <a:gd name="connsiteX2" fmla="*/ 550526 w 550526"/>
              <a:gd name="connsiteY2" fmla="*/ 1499 h 504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50526" h="504056">
                <a:moveTo>
                  <a:pt x="0" y="504056"/>
                </a:moveTo>
                <a:lnTo>
                  <a:pt x="0" y="0"/>
                </a:lnTo>
                <a:lnTo>
                  <a:pt x="550526" y="1499"/>
                </a:lnTo>
              </a:path>
            </a:pathLst>
          </a:custGeom>
          <a:noFill/>
          <a:ln>
            <a:solidFill>
              <a:srgbClr val="152D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36">
            <a:extLst>
              <a:ext uri="{FF2B5EF4-FFF2-40B4-BE49-F238E27FC236}">
                <a16:creationId xmlns:a16="http://schemas.microsoft.com/office/drawing/2014/main" id="{9221AB10-AC55-E870-9871-5261A323E97B}"/>
              </a:ext>
            </a:extLst>
          </p:cNvPr>
          <p:cNvSpPr/>
          <p:nvPr/>
        </p:nvSpPr>
        <p:spPr>
          <a:xfrm rot="2700000">
            <a:off x="4219094" y="2133776"/>
            <a:ext cx="278499" cy="278527"/>
          </a:xfrm>
          <a:custGeom>
            <a:avLst/>
            <a:gdLst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3" fmla="*/ 0 w 504056"/>
              <a:gd name="connsiteY3" fmla="*/ 504056 h 504056"/>
              <a:gd name="connsiteX4" fmla="*/ 0 w 504056"/>
              <a:gd name="connsiteY4" fmla="*/ 0 h 504056"/>
              <a:gd name="connsiteX0" fmla="*/ 0 w 848830"/>
              <a:gd name="connsiteY0" fmla="*/ 0 h 608987"/>
              <a:gd name="connsiteX1" fmla="*/ 504056 w 848830"/>
              <a:gd name="connsiteY1" fmla="*/ 0 h 608987"/>
              <a:gd name="connsiteX2" fmla="*/ 848830 w 848830"/>
              <a:gd name="connsiteY2" fmla="*/ 608987 h 608987"/>
              <a:gd name="connsiteX3" fmla="*/ 0 w 848830"/>
              <a:gd name="connsiteY3" fmla="*/ 504056 h 608987"/>
              <a:gd name="connsiteX4" fmla="*/ 0 w 848830"/>
              <a:gd name="connsiteY4" fmla="*/ 0 h 608987"/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0 w 504056"/>
              <a:gd name="connsiteY2" fmla="*/ 504056 h 504056"/>
              <a:gd name="connsiteX3" fmla="*/ 0 w 504056"/>
              <a:gd name="connsiteY3" fmla="*/ 0 h 504056"/>
              <a:gd name="connsiteX0" fmla="*/ 0 w 595496"/>
              <a:gd name="connsiteY0" fmla="*/ 504056 h 504056"/>
              <a:gd name="connsiteX1" fmla="*/ 0 w 595496"/>
              <a:gd name="connsiteY1" fmla="*/ 0 h 504056"/>
              <a:gd name="connsiteX2" fmla="*/ 595496 w 595496"/>
              <a:gd name="connsiteY2" fmla="*/ 91440 h 504056"/>
              <a:gd name="connsiteX0" fmla="*/ 0 w 550526"/>
              <a:gd name="connsiteY0" fmla="*/ 504056 h 504056"/>
              <a:gd name="connsiteX1" fmla="*/ 0 w 550526"/>
              <a:gd name="connsiteY1" fmla="*/ 0 h 504056"/>
              <a:gd name="connsiteX2" fmla="*/ 550526 w 550526"/>
              <a:gd name="connsiteY2" fmla="*/ 1499 h 504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50526" h="504056">
                <a:moveTo>
                  <a:pt x="0" y="504056"/>
                </a:moveTo>
                <a:lnTo>
                  <a:pt x="0" y="0"/>
                </a:lnTo>
                <a:lnTo>
                  <a:pt x="550526" y="1499"/>
                </a:lnTo>
              </a:path>
            </a:pathLst>
          </a:custGeom>
          <a:noFill/>
          <a:ln>
            <a:solidFill>
              <a:srgbClr val="152D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36">
            <a:extLst>
              <a:ext uri="{FF2B5EF4-FFF2-40B4-BE49-F238E27FC236}">
                <a16:creationId xmlns:a16="http://schemas.microsoft.com/office/drawing/2014/main" id="{C958C9A3-FEB9-7837-DC14-D4FAB2F7D4FD}"/>
              </a:ext>
            </a:extLst>
          </p:cNvPr>
          <p:cNvSpPr/>
          <p:nvPr/>
        </p:nvSpPr>
        <p:spPr>
          <a:xfrm rot="18900000">
            <a:off x="3129353" y="4960519"/>
            <a:ext cx="278499" cy="278527"/>
          </a:xfrm>
          <a:custGeom>
            <a:avLst/>
            <a:gdLst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3" fmla="*/ 0 w 504056"/>
              <a:gd name="connsiteY3" fmla="*/ 504056 h 504056"/>
              <a:gd name="connsiteX4" fmla="*/ 0 w 504056"/>
              <a:gd name="connsiteY4" fmla="*/ 0 h 504056"/>
              <a:gd name="connsiteX0" fmla="*/ 0 w 848830"/>
              <a:gd name="connsiteY0" fmla="*/ 0 h 608987"/>
              <a:gd name="connsiteX1" fmla="*/ 504056 w 848830"/>
              <a:gd name="connsiteY1" fmla="*/ 0 h 608987"/>
              <a:gd name="connsiteX2" fmla="*/ 848830 w 848830"/>
              <a:gd name="connsiteY2" fmla="*/ 608987 h 608987"/>
              <a:gd name="connsiteX3" fmla="*/ 0 w 848830"/>
              <a:gd name="connsiteY3" fmla="*/ 504056 h 608987"/>
              <a:gd name="connsiteX4" fmla="*/ 0 w 848830"/>
              <a:gd name="connsiteY4" fmla="*/ 0 h 608987"/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0 w 504056"/>
              <a:gd name="connsiteY2" fmla="*/ 504056 h 504056"/>
              <a:gd name="connsiteX3" fmla="*/ 0 w 504056"/>
              <a:gd name="connsiteY3" fmla="*/ 0 h 504056"/>
              <a:gd name="connsiteX0" fmla="*/ 0 w 595496"/>
              <a:gd name="connsiteY0" fmla="*/ 504056 h 504056"/>
              <a:gd name="connsiteX1" fmla="*/ 0 w 595496"/>
              <a:gd name="connsiteY1" fmla="*/ 0 h 504056"/>
              <a:gd name="connsiteX2" fmla="*/ 595496 w 595496"/>
              <a:gd name="connsiteY2" fmla="*/ 91440 h 504056"/>
              <a:gd name="connsiteX0" fmla="*/ 0 w 550526"/>
              <a:gd name="connsiteY0" fmla="*/ 504056 h 504056"/>
              <a:gd name="connsiteX1" fmla="*/ 0 w 550526"/>
              <a:gd name="connsiteY1" fmla="*/ 0 h 504056"/>
              <a:gd name="connsiteX2" fmla="*/ 550526 w 550526"/>
              <a:gd name="connsiteY2" fmla="*/ 1499 h 504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50526" h="504056">
                <a:moveTo>
                  <a:pt x="0" y="504056"/>
                </a:moveTo>
                <a:lnTo>
                  <a:pt x="0" y="0"/>
                </a:lnTo>
                <a:lnTo>
                  <a:pt x="550526" y="1499"/>
                </a:lnTo>
              </a:path>
            </a:pathLst>
          </a:custGeom>
          <a:noFill/>
          <a:ln>
            <a:solidFill>
              <a:srgbClr val="152D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49" name="Rectangle 36">
            <a:extLst>
              <a:ext uri="{FF2B5EF4-FFF2-40B4-BE49-F238E27FC236}">
                <a16:creationId xmlns:a16="http://schemas.microsoft.com/office/drawing/2014/main" id="{31FB348B-2EF1-9FAF-77B4-050408E41CB6}"/>
              </a:ext>
            </a:extLst>
          </p:cNvPr>
          <p:cNvSpPr/>
          <p:nvPr/>
        </p:nvSpPr>
        <p:spPr>
          <a:xfrm rot="18900000">
            <a:off x="5615796" y="4957183"/>
            <a:ext cx="278499" cy="278527"/>
          </a:xfrm>
          <a:custGeom>
            <a:avLst/>
            <a:gdLst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504056 w 504056"/>
              <a:gd name="connsiteY2" fmla="*/ 504056 h 504056"/>
              <a:gd name="connsiteX3" fmla="*/ 0 w 504056"/>
              <a:gd name="connsiteY3" fmla="*/ 504056 h 504056"/>
              <a:gd name="connsiteX4" fmla="*/ 0 w 504056"/>
              <a:gd name="connsiteY4" fmla="*/ 0 h 504056"/>
              <a:gd name="connsiteX0" fmla="*/ 0 w 848830"/>
              <a:gd name="connsiteY0" fmla="*/ 0 h 608987"/>
              <a:gd name="connsiteX1" fmla="*/ 504056 w 848830"/>
              <a:gd name="connsiteY1" fmla="*/ 0 h 608987"/>
              <a:gd name="connsiteX2" fmla="*/ 848830 w 848830"/>
              <a:gd name="connsiteY2" fmla="*/ 608987 h 608987"/>
              <a:gd name="connsiteX3" fmla="*/ 0 w 848830"/>
              <a:gd name="connsiteY3" fmla="*/ 504056 h 608987"/>
              <a:gd name="connsiteX4" fmla="*/ 0 w 848830"/>
              <a:gd name="connsiteY4" fmla="*/ 0 h 608987"/>
              <a:gd name="connsiteX0" fmla="*/ 0 w 504056"/>
              <a:gd name="connsiteY0" fmla="*/ 0 h 504056"/>
              <a:gd name="connsiteX1" fmla="*/ 504056 w 504056"/>
              <a:gd name="connsiteY1" fmla="*/ 0 h 504056"/>
              <a:gd name="connsiteX2" fmla="*/ 0 w 504056"/>
              <a:gd name="connsiteY2" fmla="*/ 504056 h 504056"/>
              <a:gd name="connsiteX3" fmla="*/ 0 w 504056"/>
              <a:gd name="connsiteY3" fmla="*/ 0 h 504056"/>
              <a:gd name="connsiteX0" fmla="*/ 0 w 595496"/>
              <a:gd name="connsiteY0" fmla="*/ 504056 h 504056"/>
              <a:gd name="connsiteX1" fmla="*/ 0 w 595496"/>
              <a:gd name="connsiteY1" fmla="*/ 0 h 504056"/>
              <a:gd name="connsiteX2" fmla="*/ 595496 w 595496"/>
              <a:gd name="connsiteY2" fmla="*/ 91440 h 504056"/>
              <a:gd name="connsiteX0" fmla="*/ 0 w 550526"/>
              <a:gd name="connsiteY0" fmla="*/ 504056 h 504056"/>
              <a:gd name="connsiteX1" fmla="*/ 0 w 550526"/>
              <a:gd name="connsiteY1" fmla="*/ 0 h 504056"/>
              <a:gd name="connsiteX2" fmla="*/ 550526 w 550526"/>
              <a:gd name="connsiteY2" fmla="*/ 1499 h 504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50526" h="504056">
                <a:moveTo>
                  <a:pt x="0" y="504056"/>
                </a:moveTo>
                <a:lnTo>
                  <a:pt x="0" y="0"/>
                </a:lnTo>
                <a:lnTo>
                  <a:pt x="550526" y="1499"/>
                </a:lnTo>
              </a:path>
            </a:pathLst>
          </a:custGeom>
          <a:noFill/>
          <a:ln>
            <a:solidFill>
              <a:srgbClr val="152D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2"/>
              </a:solidFill>
            </a:endParaRPr>
          </a:p>
        </p:txBody>
      </p:sp>
      <p:sp>
        <p:nvSpPr>
          <p:cNvPr id="67" name="Gráfico 53">
            <a:extLst>
              <a:ext uri="{FF2B5EF4-FFF2-40B4-BE49-F238E27FC236}">
                <a16:creationId xmlns:a16="http://schemas.microsoft.com/office/drawing/2014/main" id="{E2036F37-FC46-AF98-D86A-11C9BDDDC394}"/>
              </a:ext>
            </a:extLst>
          </p:cNvPr>
          <p:cNvSpPr/>
          <p:nvPr/>
        </p:nvSpPr>
        <p:spPr>
          <a:xfrm flipH="1">
            <a:off x="3952593" y="4875078"/>
            <a:ext cx="799362" cy="450916"/>
          </a:xfrm>
          <a:custGeom>
            <a:avLst/>
            <a:gdLst>
              <a:gd name="connsiteX0" fmla="*/ 617125 w 668845"/>
              <a:gd name="connsiteY0" fmla="*/ 154019 h 346710"/>
              <a:gd name="connsiteX1" fmla="*/ 618363 w 668845"/>
              <a:gd name="connsiteY1" fmla="*/ 144113 h 346710"/>
              <a:gd name="connsiteX2" fmla="*/ 591598 w 668845"/>
              <a:gd name="connsiteY2" fmla="*/ 73152 h 346710"/>
              <a:gd name="connsiteX3" fmla="*/ 581597 w 668845"/>
              <a:gd name="connsiteY3" fmla="*/ 66199 h 346710"/>
              <a:gd name="connsiteX4" fmla="*/ 495586 w 668845"/>
              <a:gd name="connsiteY4" fmla="*/ 66199 h 346710"/>
              <a:gd name="connsiteX5" fmla="*/ 484918 w 668845"/>
              <a:gd name="connsiteY5" fmla="*/ 76867 h 346710"/>
              <a:gd name="connsiteX6" fmla="*/ 484918 w 668845"/>
              <a:gd name="connsiteY6" fmla="*/ 147828 h 346710"/>
              <a:gd name="connsiteX7" fmla="*/ 495586 w 668845"/>
              <a:gd name="connsiteY7" fmla="*/ 158496 h 346710"/>
              <a:gd name="connsiteX8" fmla="*/ 608362 w 668845"/>
              <a:gd name="connsiteY8" fmla="*/ 158496 h 346710"/>
              <a:gd name="connsiteX9" fmla="*/ 617125 w 668845"/>
              <a:gd name="connsiteY9" fmla="*/ 153829 h 346710"/>
              <a:gd name="connsiteX10" fmla="*/ 506254 w 668845"/>
              <a:gd name="connsiteY10" fmla="*/ 137255 h 346710"/>
              <a:gd name="connsiteX11" fmla="*/ 506254 w 668845"/>
              <a:gd name="connsiteY11" fmla="*/ 87725 h 346710"/>
              <a:gd name="connsiteX12" fmla="*/ 574072 w 668845"/>
              <a:gd name="connsiteY12" fmla="*/ 87725 h 346710"/>
              <a:gd name="connsiteX13" fmla="*/ 592741 w 668845"/>
              <a:gd name="connsiteY13" fmla="*/ 137255 h 346710"/>
              <a:gd name="connsiteX14" fmla="*/ 506254 w 668845"/>
              <a:gd name="connsiteY14" fmla="*/ 137255 h 346710"/>
              <a:gd name="connsiteX15" fmla="*/ 667988 w 668845"/>
              <a:gd name="connsiteY15" fmla="*/ 153638 h 346710"/>
              <a:gd name="connsiteX16" fmla="*/ 629698 w 668845"/>
              <a:gd name="connsiteY16" fmla="*/ 51054 h 346710"/>
              <a:gd name="connsiteX17" fmla="*/ 595694 w 668845"/>
              <a:gd name="connsiteY17" fmla="*/ 31242 h 346710"/>
              <a:gd name="connsiteX18" fmla="*/ 470059 w 668845"/>
              <a:gd name="connsiteY18" fmla="*/ 31242 h 346710"/>
              <a:gd name="connsiteX19" fmla="*/ 462058 w 668845"/>
              <a:gd name="connsiteY19" fmla="*/ 32480 h 346710"/>
              <a:gd name="connsiteX20" fmla="*/ 462058 w 668845"/>
              <a:gd name="connsiteY20" fmla="*/ 10668 h 346710"/>
              <a:gd name="connsiteX21" fmla="*/ 451390 w 668845"/>
              <a:gd name="connsiteY21" fmla="*/ 0 h 346710"/>
              <a:gd name="connsiteX22" fmla="*/ 10668 w 668845"/>
              <a:gd name="connsiteY22" fmla="*/ 0 h 346710"/>
              <a:gd name="connsiteX23" fmla="*/ 0 w 668845"/>
              <a:gd name="connsiteY23" fmla="*/ 10668 h 346710"/>
              <a:gd name="connsiteX24" fmla="*/ 0 w 668845"/>
              <a:gd name="connsiteY24" fmla="*/ 285464 h 346710"/>
              <a:gd name="connsiteX25" fmla="*/ 10668 w 668845"/>
              <a:gd name="connsiteY25" fmla="*/ 296132 h 346710"/>
              <a:gd name="connsiteX26" fmla="*/ 50387 w 668845"/>
              <a:gd name="connsiteY26" fmla="*/ 296132 h 346710"/>
              <a:gd name="connsiteX27" fmla="*/ 110680 w 668845"/>
              <a:gd name="connsiteY27" fmla="*/ 346710 h 346710"/>
              <a:gd name="connsiteX28" fmla="*/ 170974 w 668845"/>
              <a:gd name="connsiteY28" fmla="*/ 296132 h 346710"/>
              <a:gd name="connsiteX29" fmla="*/ 192405 w 668845"/>
              <a:gd name="connsiteY29" fmla="*/ 296132 h 346710"/>
              <a:gd name="connsiteX30" fmla="*/ 208883 w 668845"/>
              <a:gd name="connsiteY30" fmla="*/ 328232 h 346710"/>
              <a:gd name="connsiteX31" fmla="*/ 252031 w 668845"/>
              <a:gd name="connsiteY31" fmla="*/ 346710 h 346710"/>
              <a:gd name="connsiteX32" fmla="*/ 252794 w 668845"/>
              <a:gd name="connsiteY32" fmla="*/ 346710 h 346710"/>
              <a:gd name="connsiteX33" fmla="*/ 295561 w 668845"/>
              <a:gd name="connsiteY33" fmla="*/ 329279 h 346710"/>
              <a:gd name="connsiteX34" fmla="*/ 312992 w 668845"/>
              <a:gd name="connsiteY34" fmla="*/ 296132 h 346710"/>
              <a:gd name="connsiteX35" fmla="*/ 489204 w 668845"/>
              <a:gd name="connsiteY35" fmla="*/ 296132 h 346710"/>
              <a:gd name="connsiteX36" fmla="*/ 549497 w 668845"/>
              <a:gd name="connsiteY36" fmla="*/ 346710 h 346710"/>
              <a:gd name="connsiteX37" fmla="*/ 609791 w 668845"/>
              <a:gd name="connsiteY37" fmla="*/ 295847 h 346710"/>
              <a:gd name="connsiteX38" fmla="*/ 611219 w 668845"/>
              <a:gd name="connsiteY38" fmla="*/ 296132 h 346710"/>
              <a:gd name="connsiteX39" fmla="*/ 644176 w 668845"/>
              <a:gd name="connsiteY39" fmla="*/ 296132 h 346710"/>
              <a:gd name="connsiteX40" fmla="*/ 668846 w 668845"/>
              <a:gd name="connsiteY40" fmla="*/ 271558 h 346710"/>
              <a:gd name="connsiteX41" fmla="*/ 668846 w 668845"/>
              <a:gd name="connsiteY41" fmla="*/ 157448 h 346710"/>
              <a:gd name="connsiteX42" fmla="*/ 668179 w 668845"/>
              <a:gd name="connsiteY42" fmla="*/ 153734 h 346710"/>
              <a:gd name="connsiteX43" fmla="*/ 440626 w 668845"/>
              <a:gd name="connsiteY43" fmla="*/ 21336 h 346710"/>
              <a:gd name="connsiteX44" fmla="*/ 440626 w 668845"/>
              <a:gd name="connsiteY44" fmla="*/ 178975 h 346710"/>
              <a:gd name="connsiteX45" fmla="*/ 21336 w 668845"/>
              <a:gd name="connsiteY45" fmla="*/ 178975 h 346710"/>
              <a:gd name="connsiteX46" fmla="*/ 21336 w 668845"/>
              <a:gd name="connsiteY46" fmla="*/ 21336 h 346710"/>
              <a:gd name="connsiteX47" fmla="*/ 440626 w 668845"/>
              <a:gd name="connsiteY47" fmla="*/ 21336 h 346710"/>
              <a:gd name="connsiteX48" fmla="*/ 110585 w 668845"/>
              <a:gd name="connsiteY48" fmla="*/ 325279 h 346710"/>
              <a:gd name="connsiteX49" fmla="*/ 70771 w 668845"/>
              <a:gd name="connsiteY49" fmla="*/ 285464 h 346710"/>
              <a:gd name="connsiteX50" fmla="*/ 110585 w 668845"/>
              <a:gd name="connsiteY50" fmla="*/ 245650 h 346710"/>
              <a:gd name="connsiteX51" fmla="*/ 150400 w 668845"/>
              <a:gd name="connsiteY51" fmla="*/ 285464 h 346710"/>
              <a:gd name="connsiteX52" fmla="*/ 110585 w 668845"/>
              <a:gd name="connsiteY52" fmla="*/ 325279 h 346710"/>
              <a:gd name="connsiteX53" fmla="*/ 280416 w 668845"/>
              <a:gd name="connsiteY53" fmla="*/ 313944 h 346710"/>
              <a:gd name="connsiteX54" fmla="*/ 252603 w 668845"/>
              <a:gd name="connsiteY54" fmla="*/ 325279 h 346710"/>
              <a:gd name="connsiteX55" fmla="*/ 252127 w 668845"/>
              <a:gd name="connsiteY55" fmla="*/ 325279 h 346710"/>
              <a:gd name="connsiteX56" fmla="*/ 224123 w 668845"/>
              <a:gd name="connsiteY56" fmla="*/ 313277 h 346710"/>
              <a:gd name="connsiteX57" fmla="*/ 212789 w 668845"/>
              <a:gd name="connsiteY57" fmla="*/ 284988 h 346710"/>
              <a:gd name="connsiteX58" fmla="*/ 224790 w 668845"/>
              <a:gd name="connsiteY58" fmla="*/ 256985 h 346710"/>
              <a:gd name="connsiteX59" fmla="*/ 252603 w 668845"/>
              <a:gd name="connsiteY59" fmla="*/ 245650 h 346710"/>
              <a:gd name="connsiteX60" fmla="*/ 253079 w 668845"/>
              <a:gd name="connsiteY60" fmla="*/ 245650 h 346710"/>
              <a:gd name="connsiteX61" fmla="*/ 281083 w 668845"/>
              <a:gd name="connsiteY61" fmla="*/ 257651 h 346710"/>
              <a:gd name="connsiteX62" fmla="*/ 292418 w 668845"/>
              <a:gd name="connsiteY62" fmla="*/ 285941 h 346710"/>
              <a:gd name="connsiteX63" fmla="*/ 280416 w 668845"/>
              <a:gd name="connsiteY63" fmla="*/ 313944 h 346710"/>
              <a:gd name="connsiteX64" fmla="*/ 253270 w 668845"/>
              <a:gd name="connsiteY64" fmla="*/ 224219 h 346710"/>
              <a:gd name="connsiteX65" fmla="*/ 252508 w 668845"/>
              <a:gd name="connsiteY65" fmla="*/ 224219 h 346710"/>
              <a:gd name="connsiteX66" fmla="*/ 209741 w 668845"/>
              <a:gd name="connsiteY66" fmla="*/ 241649 h 346710"/>
              <a:gd name="connsiteX67" fmla="*/ 192310 w 668845"/>
              <a:gd name="connsiteY67" fmla="*/ 274796 h 346710"/>
              <a:gd name="connsiteX68" fmla="*/ 170783 w 668845"/>
              <a:gd name="connsiteY68" fmla="*/ 274796 h 346710"/>
              <a:gd name="connsiteX69" fmla="*/ 110490 w 668845"/>
              <a:gd name="connsiteY69" fmla="*/ 224219 h 346710"/>
              <a:gd name="connsiteX70" fmla="*/ 50197 w 668845"/>
              <a:gd name="connsiteY70" fmla="*/ 274796 h 346710"/>
              <a:gd name="connsiteX71" fmla="*/ 21241 w 668845"/>
              <a:gd name="connsiteY71" fmla="*/ 274796 h 346710"/>
              <a:gd name="connsiteX72" fmla="*/ 21241 w 668845"/>
              <a:gd name="connsiteY72" fmla="*/ 200501 h 346710"/>
              <a:gd name="connsiteX73" fmla="*/ 440531 w 668845"/>
              <a:gd name="connsiteY73" fmla="*/ 200501 h 346710"/>
              <a:gd name="connsiteX74" fmla="*/ 440531 w 668845"/>
              <a:gd name="connsiteY74" fmla="*/ 274796 h 346710"/>
              <a:gd name="connsiteX75" fmla="*/ 312801 w 668845"/>
              <a:gd name="connsiteY75" fmla="*/ 274796 h 346710"/>
              <a:gd name="connsiteX76" fmla="*/ 296323 w 668845"/>
              <a:gd name="connsiteY76" fmla="*/ 242697 h 346710"/>
              <a:gd name="connsiteX77" fmla="*/ 253174 w 668845"/>
              <a:gd name="connsiteY77" fmla="*/ 224219 h 346710"/>
              <a:gd name="connsiteX78" fmla="*/ 549307 w 668845"/>
              <a:gd name="connsiteY78" fmla="*/ 325374 h 346710"/>
              <a:gd name="connsiteX79" fmla="*/ 509492 w 668845"/>
              <a:gd name="connsiteY79" fmla="*/ 285560 h 346710"/>
              <a:gd name="connsiteX80" fmla="*/ 549307 w 668845"/>
              <a:gd name="connsiteY80" fmla="*/ 245745 h 346710"/>
              <a:gd name="connsiteX81" fmla="*/ 589121 w 668845"/>
              <a:gd name="connsiteY81" fmla="*/ 285560 h 346710"/>
              <a:gd name="connsiteX82" fmla="*/ 549307 w 668845"/>
              <a:gd name="connsiteY82" fmla="*/ 325374 h 346710"/>
              <a:gd name="connsiteX83" fmla="*/ 643985 w 668845"/>
              <a:gd name="connsiteY83" fmla="*/ 274796 h 346710"/>
              <a:gd name="connsiteX84" fmla="*/ 611029 w 668845"/>
              <a:gd name="connsiteY84" fmla="*/ 274796 h 346710"/>
              <a:gd name="connsiteX85" fmla="*/ 609600 w 668845"/>
              <a:gd name="connsiteY85" fmla="*/ 275082 h 346710"/>
              <a:gd name="connsiteX86" fmla="*/ 549307 w 668845"/>
              <a:gd name="connsiteY86" fmla="*/ 224219 h 346710"/>
              <a:gd name="connsiteX87" fmla="*/ 489014 w 668845"/>
              <a:gd name="connsiteY87" fmla="*/ 274796 h 346710"/>
              <a:gd name="connsiteX88" fmla="*/ 461963 w 668845"/>
              <a:gd name="connsiteY88" fmla="*/ 274796 h 346710"/>
              <a:gd name="connsiteX89" fmla="*/ 461963 w 668845"/>
              <a:gd name="connsiteY89" fmla="*/ 60674 h 346710"/>
              <a:gd name="connsiteX90" fmla="*/ 469964 w 668845"/>
              <a:gd name="connsiteY90" fmla="*/ 52673 h 346710"/>
              <a:gd name="connsiteX91" fmla="*/ 595598 w 668845"/>
              <a:gd name="connsiteY91" fmla="*/ 52673 h 346710"/>
              <a:gd name="connsiteX92" fmla="*/ 609695 w 668845"/>
              <a:gd name="connsiteY92" fmla="*/ 58960 h 346710"/>
              <a:gd name="connsiteX93" fmla="*/ 647129 w 668845"/>
              <a:gd name="connsiteY93" fmla="*/ 159353 h 346710"/>
              <a:gd name="connsiteX94" fmla="*/ 647129 w 668845"/>
              <a:gd name="connsiteY94" fmla="*/ 179356 h 346710"/>
              <a:gd name="connsiteX95" fmla="*/ 608171 w 668845"/>
              <a:gd name="connsiteY95" fmla="*/ 179356 h 346710"/>
              <a:gd name="connsiteX96" fmla="*/ 597503 w 668845"/>
              <a:gd name="connsiteY96" fmla="*/ 190024 h 346710"/>
              <a:gd name="connsiteX97" fmla="*/ 608171 w 668845"/>
              <a:gd name="connsiteY97" fmla="*/ 200692 h 346710"/>
              <a:gd name="connsiteX98" fmla="*/ 647129 w 668845"/>
              <a:gd name="connsiteY98" fmla="*/ 200692 h 346710"/>
              <a:gd name="connsiteX99" fmla="*/ 647129 w 668845"/>
              <a:gd name="connsiteY99" fmla="*/ 271367 h 346710"/>
              <a:gd name="connsiteX100" fmla="*/ 643890 w 668845"/>
              <a:gd name="connsiteY100" fmla="*/ 274511 h 346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668845" h="346710">
                <a:moveTo>
                  <a:pt x="617125" y="154019"/>
                </a:moveTo>
                <a:cubicBezTo>
                  <a:pt x="619125" y="151162"/>
                  <a:pt x="619601" y="147447"/>
                  <a:pt x="618363" y="144113"/>
                </a:cubicBezTo>
                <a:lnTo>
                  <a:pt x="591598" y="73152"/>
                </a:lnTo>
                <a:cubicBezTo>
                  <a:pt x="589979" y="68961"/>
                  <a:pt x="586073" y="66199"/>
                  <a:pt x="581597" y="66199"/>
                </a:cubicBezTo>
                <a:lnTo>
                  <a:pt x="495586" y="66199"/>
                </a:lnTo>
                <a:cubicBezTo>
                  <a:pt x="489680" y="66199"/>
                  <a:pt x="484918" y="70961"/>
                  <a:pt x="484918" y="76867"/>
                </a:cubicBezTo>
                <a:lnTo>
                  <a:pt x="484918" y="147828"/>
                </a:lnTo>
                <a:cubicBezTo>
                  <a:pt x="484918" y="153734"/>
                  <a:pt x="489680" y="158496"/>
                  <a:pt x="495586" y="158496"/>
                </a:cubicBezTo>
                <a:lnTo>
                  <a:pt x="608362" y="158496"/>
                </a:lnTo>
                <a:cubicBezTo>
                  <a:pt x="611886" y="158496"/>
                  <a:pt x="615125" y="156781"/>
                  <a:pt x="617125" y="153829"/>
                </a:cubicBezTo>
                <a:close/>
                <a:moveTo>
                  <a:pt x="506254" y="137255"/>
                </a:moveTo>
                <a:lnTo>
                  <a:pt x="506254" y="87725"/>
                </a:lnTo>
                <a:lnTo>
                  <a:pt x="574072" y="87725"/>
                </a:lnTo>
                <a:lnTo>
                  <a:pt x="592741" y="137255"/>
                </a:lnTo>
                <a:lnTo>
                  <a:pt x="506254" y="137255"/>
                </a:lnTo>
                <a:close/>
                <a:moveTo>
                  <a:pt x="667988" y="153638"/>
                </a:moveTo>
                <a:lnTo>
                  <a:pt x="629698" y="51054"/>
                </a:lnTo>
                <a:cubicBezTo>
                  <a:pt x="624650" y="38957"/>
                  <a:pt x="611314" y="31242"/>
                  <a:pt x="595694" y="31242"/>
                </a:cubicBezTo>
                <a:lnTo>
                  <a:pt x="470059" y="31242"/>
                </a:lnTo>
                <a:cubicBezTo>
                  <a:pt x="467297" y="31242"/>
                  <a:pt x="464630" y="31718"/>
                  <a:pt x="462058" y="32480"/>
                </a:cubicBezTo>
                <a:lnTo>
                  <a:pt x="462058" y="10668"/>
                </a:lnTo>
                <a:cubicBezTo>
                  <a:pt x="462058" y="4763"/>
                  <a:pt x="457295" y="0"/>
                  <a:pt x="451390" y="0"/>
                </a:cubicBezTo>
                <a:lnTo>
                  <a:pt x="10668" y="0"/>
                </a:lnTo>
                <a:cubicBezTo>
                  <a:pt x="4763" y="0"/>
                  <a:pt x="0" y="4763"/>
                  <a:pt x="0" y="10668"/>
                </a:cubicBezTo>
                <a:lnTo>
                  <a:pt x="0" y="285464"/>
                </a:lnTo>
                <a:cubicBezTo>
                  <a:pt x="0" y="291370"/>
                  <a:pt x="4763" y="296132"/>
                  <a:pt x="10668" y="296132"/>
                </a:cubicBezTo>
                <a:lnTo>
                  <a:pt x="50387" y="296132"/>
                </a:lnTo>
                <a:cubicBezTo>
                  <a:pt x="55435" y="324803"/>
                  <a:pt x="80486" y="346710"/>
                  <a:pt x="110680" y="346710"/>
                </a:cubicBezTo>
                <a:cubicBezTo>
                  <a:pt x="140875" y="346710"/>
                  <a:pt x="165830" y="324803"/>
                  <a:pt x="170974" y="296132"/>
                </a:cubicBezTo>
                <a:lnTo>
                  <a:pt x="192405" y="296132"/>
                </a:lnTo>
                <a:cubicBezTo>
                  <a:pt x="194500" y="308134"/>
                  <a:pt x="200120" y="319278"/>
                  <a:pt x="208883" y="328232"/>
                </a:cubicBezTo>
                <a:cubicBezTo>
                  <a:pt x="220313" y="339947"/>
                  <a:pt x="235649" y="346519"/>
                  <a:pt x="252031" y="346710"/>
                </a:cubicBezTo>
                <a:lnTo>
                  <a:pt x="252794" y="346710"/>
                </a:lnTo>
                <a:cubicBezTo>
                  <a:pt x="268891" y="346710"/>
                  <a:pt x="284036" y="340519"/>
                  <a:pt x="295561" y="329279"/>
                </a:cubicBezTo>
                <a:cubicBezTo>
                  <a:pt x="304800" y="320231"/>
                  <a:pt x="310801" y="308705"/>
                  <a:pt x="312992" y="296132"/>
                </a:cubicBezTo>
                <a:lnTo>
                  <a:pt x="489204" y="296132"/>
                </a:lnTo>
                <a:cubicBezTo>
                  <a:pt x="494252" y="324803"/>
                  <a:pt x="519398" y="346710"/>
                  <a:pt x="549497" y="346710"/>
                </a:cubicBezTo>
                <a:cubicBezTo>
                  <a:pt x="579596" y="346710"/>
                  <a:pt x="604837" y="324707"/>
                  <a:pt x="609791" y="295847"/>
                </a:cubicBezTo>
                <a:cubicBezTo>
                  <a:pt x="610267" y="295847"/>
                  <a:pt x="610743" y="296132"/>
                  <a:pt x="611219" y="296132"/>
                </a:cubicBezTo>
                <a:lnTo>
                  <a:pt x="644176" y="296132"/>
                </a:lnTo>
                <a:cubicBezTo>
                  <a:pt x="657797" y="296132"/>
                  <a:pt x="668846" y="285083"/>
                  <a:pt x="668846" y="271558"/>
                </a:cubicBezTo>
                <a:lnTo>
                  <a:pt x="668846" y="157448"/>
                </a:lnTo>
                <a:cubicBezTo>
                  <a:pt x="668846" y="156210"/>
                  <a:pt x="668655" y="154876"/>
                  <a:pt x="668179" y="153734"/>
                </a:cubicBezTo>
                <a:close/>
                <a:moveTo>
                  <a:pt x="440626" y="21336"/>
                </a:moveTo>
                <a:lnTo>
                  <a:pt x="440626" y="178975"/>
                </a:lnTo>
                <a:lnTo>
                  <a:pt x="21336" y="178975"/>
                </a:lnTo>
                <a:lnTo>
                  <a:pt x="21336" y="21336"/>
                </a:lnTo>
                <a:lnTo>
                  <a:pt x="440626" y="21336"/>
                </a:lnTo>
                <a:close/>
                <a:moveTo>
                  <a:pt x="110585" y="325279"/>
                </a:moveTo>
                <a:cubicBezTo>
                  <a:pt x="88582" y="325279"/>
                  <a:pt x="70771" y="307372"/>
                  <a:pt x="70771" y="285464"/>
                </a:cubicBezTo>
                <a:cubicBezTo>
                  <a:pt x="70771" y="263557"/>
                  <a:pt x="88678" y="245650"/>
                  <a:pt x="110585" y="245650"/>
                </a:cubicBezTo>
                <a:cubicBezTo>
                  <a:pt x="132493" y="245650"/>
                  <a:pt x="150400" y="263557"/>
                  <a:pt x="150400" y="285464"/>
                </a:cubicBezTo>
                <a:cubicBezTo>
                  <a:pt x="150400" y="307372"/>
                  <a:pt x="132493" y="325279"/>
                  <a:pt x="110585" y="325279"/>
                </a:cubicBezTo>
                <a:close/>
                <a:moveTo>
                  <a:pt x="280416" y="313944"/>
                </a:moveTo>
                <a:cubicBezTo>
                  <a:pt x="272891" y="321278"/>
                  <a:pt x="263081" y="325279"/>
                  <a:pt x="252603" y="325279"/>
                </a:cubicBezTo>
                <a:lnTo>
                  <a:pt x="252127" y="325279"/>
                </a:lnTo>
                <a:cubicBezTo>
                  <a:pt x="241459" y="325184"/>
                  <a:pt x="231553" y="320897"/>
                  <a:pt x="224123" y="313277"/>
                </a:cubicBezTo>
                <a:cubicBezTo>
                  <a:pt x="216694" y="305657"/>
                  <a:pt x="212693" y="295561"/>
                  <a:pt x="212789" y="284988"/>
                </a:cubicBezTo>
                <a:cubicBezTo>
                  <a:pt x="212884" y="274320"/>
                  <a:pt x="217170" y="264414"/>
                  <a:pt x="224790" y="256985"/>
                </a:cubicBezTo>
                <a:cubicBezTo>
                  <a:pt x="232315" y="249650"/>
                  <a:pt x="242125" y="245650"/>
                  <a:pt x="252603" y="245650"/>
                </a:cubicBezTo>
                <a:lnTo>
                  <a:pt x="253079" y="245650"/>
                </a:lnTo>
                <a:cubicBezTo>
                  <a:pt x="263747" y="245745"/>
                  <a:pt x="273653" y="250031"/>
                  <a:pt x="281083" y="257651"/>
                </a:cubicBezTo>
                <a:cubicBezTo>
                  <a:pt x="288512" y="265271"/>
                  <a:pt x="292513" y="275273"/>
                  <a:pt x="292418" y="285941"/>
                </a:cubicBezTo>
                <a:cubicBezTo>
                  <a:pt x="292322" y="296609"/>
                  <a:pt x="288036" y="306515"/>
                  <a:pt x="280416" y="313944"/>
                </a:cubicBezTo>
                <a:close/>
                <a:moveTo>
                  <a:pt x="253270" y="224219"/>
                </a:moveTo>
                <a:lnTo>
                  <a:pt x="252508" y="224219"/>
                </a:lnTo>
                <a:cubicBezTo>
                  <a:pt x="236411" y="224219"/>
                  <a:pt x="221266" y="230410"/>
                  <a:pt x="209741" y="241649"/>
                </a:cubicBezTo>
                <a:cubicBezTo>
                  <a:pt x="200501" y="250698"/>
                  <a:pt x="194500" y="262223"/>
                  <a:pt x="192310" y="274796"/>
                </a:cubicBezTo>
                <a:lnTo>
                  <a:pt x="170783" y="274796"/>
                </a:lnTo>
                <a:cubicBezTo>
                  <a:pt x="165735" y="246126"/>
                  <a:pt x="140684" y="224219"/>
                  <a:pt x="110490" y="224219"/>
                </a:cubicBezTo>
                <a:cubicBezTo>
                  <a:pt x="80296" y="224219"/>
                  <a:pt x="55340" y="246126"/>
                  <a:pt x="50197" y="274796"/>
                </a:cubicBezTo>
                <a:lnTo>
                  <a:pt x="21241" y="274796"/>
                </a:lnTo>
                <a:lnTo>
                  <a:pt x="21241" y="200501"/>
                </a:lnTo>
                <a:lnTo>
                  <a:pt x="440531" y="200501"/>
                </a:lnTo>
                <a:lnTo>
                  <a:pt x="440531" y="274796"/>
                </a:lnTo>
                <a:lnTo>
                  <a:pt x="312801" y="274796"/>
                </a:lnTo>
                <a:cubicBezTo>
                  <a:pt x="310706" y="262795"/>
                  <a:pt x="305086" y="251650"/>
                  <a:pt x="296323" y="242697"/>
                </a:cubicBezTo>
                <a:cubicBezTo>
                  <a:pt x="284893" y="230981"/>
                  <a:pt x="269558" y="224409"/>
                  <a:pt x="253174" y="224219"/>
                </a:cubicBezTo>
                <a:close/>
                <a:moveTo>
                  <a:pt x="549307" y="325374"/>
                </a:moveTo>
                <a:cubicBezTo>
                  <a:pt x="527304" y="325374"/>
                  <a:pt x="509492" y="307467"/>
                  <a:pt x="509492" y="285560"/>
                </a:cubicBezTo>
                <a:cubicBezTo>
                  <a:pt x="509492" y="263652"/>
                  <a:pt x="527399" y="245745"/>
                  <a:pt x="549307" y="245745"/>
                </a:cubicBezTo>
                <a:cubicBezTo>
                  <a:pt x="571214" y="245745"/>
                  <a:pt x="589121" y="263652"/>
                  <a:pt x="589121" y="285560"/>
                </a:cubicBezTo>
                <a:cubicBezTo>
                  <a:pt x="589121" y="307467"/>
                  <a:pt x="571214" y="325374"/>
                  <a:pt x="549307" y="325374"/>
                </a:cubicBezTo>
                <a:close/>
                <a:moveTo>
                  <a:pt x="643985" y="274796"/>
                </a:moveTo>
                <a:lnTo>
                  <a:pt x="611029" y="274796"/>
                </a:lnTo>
                <a:cubicBezTo>
                  <a:pt x="610553" y="274796"/>
                  <a:pt x="610076" y="274987"/>
                  <a:pt x="609600" y="275082"/>
                </a:cubicBezTo>
                <a:cubicBezTo>
                  <a:pt x="604647" y="246221"/>
                  <a:pt x="579501" y="224219"/>
                  <a:pt x="549307" y="224219"/>
                </a:cubicBezTo>
                <a:cubicBezTo>
                  <a:pt x="519112" y="224219"/>
                  <a:pt x="494157" y="246126"/>
                  <a:pt x="489014" y="274796"/>
                </a:cubicBezTo>
                <a:lnTo>
                  <a:pt x="461963" y="274796"/>
                </a:lnTo>
                <a:lnTo>
                  <a:pt x="461963" y="60674"/>
                </a:lnTo>
                <a:cubicBezTo>
                  <a:pt x="461963" y="56293"/>
                  <a:pt x="465582" y="52673"/>
                  <a:pt x="469964" y="52673"/>
                </a:cubicBezTo>
                <a:lnTo>
                  <a:pt x="595598" y="52673"/>
                </a:lnTo>
                <a:cubicBezTo>
                  <a:pt x="601123" y="52673"/>
                  <a:pt x="607886" y="54769"/>
                  <a:pt x="609695" y="58960"/>
                </a:cubicBezTo>
                <a:lnTo>
                  <a:pt x="647129" y="159353"/>
                </a:lnTo>
                <a:lnTo>
                  <a:pt x="647129" y="179356"/>
                </a:lnTo>
                <a:lnTo>
                  <a:pt x="608171" y="179356"/>
                </a:lnTo>
                <a:cubicBezTo>
                  <a:pt x="602266" y="179356"/>
                  <a:pt x="597503" y="184118"/>
                  <a:pt x="597503" y="190024"/>
                </a:cubicBezTo>
                <a:cubicBezTo>
                  <a:pt x="597503" y="195929"/>
                  <a:pt x="602266" y="200692"/>
                  <a:pt x="608171" y="200692"/>
                </a:cubicBezTo>
                <a:lnTo>
                  <a:pt x="647129" y="200692"/>
                </a:lnTo>
                <a:lnTo>
                  <a:pt x="647129" y="271367"/>
                </a:lnTo>
                <a:cubicBezTo>
                  <a:pt x="647129" y="273082"/>
                  <a:pt x="645700" y="274511"/>
                  <a:pt x="643890" y="274511"/>
                </a:cubicBezTo>
                <a:close/>
              </a:path>
            </a:pathLst>
          </a:custGeom>
          <a:gradFill>
            <a:gsLst>
              <a:gs pos="100000">
                <a:srgbClr val="152EA9"/>
              </a:gs>
              <a:gs pos="32000">
                <a:srgbClr val="2EE9FF"/>
              </a:gs>
              <a:gs pos="0">
                <a:srgbClr val="75E600"/>
              </a:gs>
            </a:gsLst>
            <a:lin ang="20400000" scaled="0"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pic>
        <p:nvPicPr>
          <p:cNvPr id="56" name="Gráfico 55">
            <a:extLst>
              <a:ext uri="{FF2B5EF4-FFF2-40B4-BE49-F238E27FC236}">
                <a16:creationId xmlns:a16="http://schemas.microsoft.com/office/drawing/2014/main" id="{2A73D74F-F670-57AD-C05C-01D03404C4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89057" y="4648272"/>
            <a:ext cx="914400" cy="914400"/>
          </a:xfrm>
          <a:prstGeom prst="rect">
            <a:avLst/>
          </a:prstGeom>
        </p:spPr>
      </p:pic>
      <p:pic>
        <p:nvPicPr>
          <p:cNvPr id="58" name="Gráfico 57">
            <a:extLst>
              <a:ext uri="{FF2B5EF4-FFF2-40B4-BE49-F238E27FC236}">
                <a16:creationId xmlns:a16="http://schemas.microsoft.com/office/drawing/2014/main" id="{6E89812F-59D8-CA5F-3F24-C6DB590821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78874" y="4648272"/>
            <a:ext cx="914400" cy="914400"/>
          </a:xfrm>
          <a:prstGeom prst="rect">
            <a:avLst/>
          </a:prstGeom>
        </p:spPr>
      </p:pic>
      <p:pic>
        <p:nvPicPr>
          <p:cNvPr id="60" name="Gráfico 59">
            <a:extLst>
              <a:ext uri="{FF2B5EF4-FFF2-40B4-BE49-F238E27FC236}">
                <a16:creationId xmlns:a16="http://schemas.microsoft.com/office/drawing/2014/main" id="{3890876F-C2D1-DA59-2830-8F29046409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56221" y="4648272"/>
            <a:ext cx="914400" cy="914400"/>
          </a:xfrm>
          <a:prstGeom prst="rect">
            <a:avLst/>
          </a:prstGeom>
        </p:spPr>
      </p:pic>
      <p:pic>
        <p:nvPicPr>
          <p:cNvPr id="62" name="Gráfico 61">
            <a:extLst>
              <a:ext uri="{FF2B5EF4-FFF2-40B4-BE49-F238E27FC236}">
                <a16:creationId xmlns:a16="http://schemas.microsoft.com/office/drawing/2014/main" id="{42EF34FE-B7CE-0E02-2BCF-3571196140A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478874" y="2474170"/>
            <a:ext cx="914400" cy="914400"/>
          </a:xfrm>
          <a:prstGeom prst="rect">
            <a:avLst/>
          </a:prstGeom>
        </p:spPr>
      </p:pic>
      <p:pic>
        <p:nvPicPr>
          <p:cNvPr id="64" name="Gráfico 63">
            <a:extLst>
              <a:ext uri="{FF2B5EF4-FFF2-40B4-BE49-F238E27FC236}">
                <a16:creationId xmlns:a16="http://schemas.microsoft.com/office/drawing/2014/main" id="{00086B65-F643-1760-6875-CCF0F2048BB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456221" y="2419722"/>
            <a:ext cx="914400" cy="914400"/>
          </a:xfrm>
          <a:prstGeom prst="rect">
            <a:avLst/>
          </a:prstGeom>
        </p:spPr>
      </p:pic>
      <p:pic>
        <p:nvPicPr>
          <p:cNvPr id="66" name="Gráfico 65">
            <a:extLst>
              <a:ext uri="{FF2B5EF4-FFF2-40B4-BE49-F238E27FC236}">
                <a16:creationId xmlns:a16="http://schemas.microsoft.com/office/drawing/2014/main" id="{1ECE7FB3-79C7-439A-C8AF-01A5942A6F1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917681" y="2496016"/>
            <a:ext cx="914400" cy="914400"/>
          </a:xfrm>
          <a:prstGeom prst="rect">
            <a:avLst/>
          </a:prstGeom>
        </p:spPr>
      </p:pic>
      <p:pic>
        <p:nvPicPr>
          <p:cNvPr id="69" name="Gráfico 68">
            <a:extLst>
              <a:ext uri="{FF2B5EF4-FFF2-40B4-BE49-F238E27FC236}">
                <a16:creationId xmlns:a16="http://schemas.microsoft.com/office/drawing/2014/main" id="{81E074A4-458D-CBA7-C107-D8E83380D5F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495827" y="2488644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0349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4E2D84-4D74-F140-07C5-F8DD63628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Smart Connected Chiller</a:t>
            </a:r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7141B38-A52C-301E-F666-69A41EFCD4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4D2DCB6-719E-0F43-A160-E508323EF71D}" type="slidenum">
              <a:rPr lang="en-DK" smtClean="0"/>
              <a:pPr/>
              <a:t>19</a:t>
            </a:fld>
            <a:endParaRPr lang="en-DK"/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A5D52351-A000-39FB-1ED5-C8C264585B0D}"/>
              </a:ext>
            </a:extLst>
          </p:cNvPr>
          <p:cNvSpPr txBox="1">
            <a:spLocks/>
          </p:cNvSpPr>
          <p:nvPr/>
        </p:nvSpPr>
        <p:spPr>
          <a:xfrm>
            <a:off x="442913" y="1360690"/>
            <a:ext cx="3692623" cy="175573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="ctr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32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23888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Wingdings" panose="05000000000000000000" pitchFamily="2" charset="2"/>
              <a:buChar char="n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8525" indent="-274638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Wingdings" panose="05000000000000000000" pitchFamily="2" charset="2"/>
              <a:buChar char="n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3638" indent="-265113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Wingdings" panose="05000000000000000000" pitchFamily="2" charset="2"/>
              <a:buChar char="n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8275" indent="-274638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Wingdings" panose="05000000000000000000" pitchFamily="2" charset="2"/>
              <a:buChar char="n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3388" indent="-265113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Wingdings" panose="05000000000000000000" pitchFamily="2" charset="2"/>
              <a:buChar char="n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240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</a:pPr>
            <a:endParaRPr lang="en-US" sz="2400" b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 20">
            <a:extLst>
              <a:ext uri="{FF2B5EF4-FFF2-40B4-BE49-F238E27FC236}">
                <a16:creationId xmlns:a16="http://schemas.microsoft.com/office/drawing/2014/main" id="{BB6D5951-3851-640C-F08F-19C3436D6308}"/>
              </a:ext>
            </a:extLst>
          </p:cNvPr>
          <p:cNvGrpSpPr>
            <a:grpSpLocks noChangeAspect="1"/>
          </p:cNvGrpSpPr>
          <p:nvPr/>
        </p:nvGrpSpPr>
        <p:grpSpPr>
          <a:xfrm>
            <a:off x="671358" y="1838419"/>
            <a:ext cx="900000" cy="900000"/>
            <a:chOff x="8965938" y="4050596"/>
            <a:chExt cx="864000" cy="864000"/>
          </a:xfrm>
        </p:grpSpPr>
        <p:sp>
          <p:nvSpPr>
            <p:cNvPr id="7" name="Oval 21">
              <a:extLst>
                <a:ext uri="{FF2B5EF4-FFF2-40B4-BE49-F238E27FC236}">
                  <a16:creationId xmlns:a16="http://schemas.microsoft.com/office/drawing/2014/main" id="{1EEBFAD2-DACE-11B5-3B23-936E3C0A1C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965938" y="4050596"/>
              <a:ext cx="864000" cy="864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22">
              <a:extLst>
                <a:ext uri="{FF2B5EF4-FFF2-40B4-BE49-F238E27FC236}">
                  <a16:creationId xmlns:a16="http://schemas.microsoft.com/office/drawing/2014/main" id="{33ED71A7-6A2C-6CFC-91D0-99F60718937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999172" y="4083828"/>
              <a:ext cx="797538" cy="797538"/>
            </a:xfrm>
            <a:prstGeom prst="rect">
              <a:avLst/>
            </a:prstGeom>
          </p:spPr>
        </p:pic>
      </p:grpSp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18F0FA97-1B34-9813-3D1C-9BCED4FE82D9}"/>
              </a:ext>
            </a:extLst>
          </p:cNvPr>
          <p:cNvSpPr txBox="1">
            <a:spLocks/>
          </p:cNvSpPr>
          <p:nvPr/>
        </p:nvSpPr>
        <p:spPr>
          <a:xfrm>
            <a:off x="442913" y="3213151"/>
            <a:ext cx="2764035" cy="297497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="ctr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32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23888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Wingdings" panose="05000000000000000000" pitchFamily="2" charset="2"/>
              <a:buChar char="n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8525" indent="-274638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Wingdings" panose="05000000000000000000" pitchFamily="2" charset="2"/>
              <a:buChar char="n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3638" indent="-265113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Wingdings" panose="05000000000000000000" pitchFamily="2" charset="2"/>
              <a:buChar char="n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8275" indent="-274638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Wingdings" panose="05000000000000000000" pitchFamily="2" charset="2"/>
              <a:buChar char="n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3388" indent="-265113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Wingdings" panose="05000000000000000000" pitchFamily="2" charset="2"/>
              <a:buChar char="n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</a:pPr>
            <a:r>
              <a:rPr lang="it-IT" sz="1800" b="0" dirty="0">
                <a:solidFill>
                  <a:schemeClr val="bg2">
                    <a:lumMod val="50000"/>
                  </a:schemeClr>
                </a:solidFill>
                <a:cs typeface="Arial" panose="020B0604020202020204" pitchFamily="34" charset="0"/>
              </a:rPr>
              <a:t>Il monitoraggio remoto leader del settore e l'analisi basata su cloud offrono accesso 24 ore su 24, 7 giorni su 7 ai dati sulle tendenze del refrigeratore e alle analisi predittive</a:t>
            </a:r>
            <a:r>
              <a:rPr lang="en-US" sz="1800" b="0" dirty="0">
                <a:solidFill>
                  <a:schemeClr val="bg2">
                    <a:lumMod val="50000"/>
                  </a:schemeClr>
                </a:solidFill>
                <a:cs typeface="Arial" panose="020B0604020202020204" pitchFamily="34" charset="0"/>
              </a:rPr>
              <a:t>. </a:t>
            </a:r>
          </a:p>
        </p:txBody>
      </p:sp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75051D6F-E916-38CD-BEED-62CF67EC5E19}"/>
              </a:ext>
            </a:extLst>
          </p:cNvPr>
          <p:cNvSpPr txBox="1">
            <a:spLocks/>
          </p:cNvSpPr>
          <p:nvPr/>
        </p:nvSpPr>
        <p:spPr>
          <a:xfrm>
            <a:off x="3322206" y="3213151"/>
            <a:ext cx="4438589" cy="297497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="ctr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32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23888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Wingdings" panose="05000000000000000000" pitchFamily="2" charset="2"/>
              <a:buChar char="n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8525" indent="-274638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Wingdings" panose="05000000000000000000" pitchFamily="2" charset="2"/>
              <a:buChar char="n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3638" indent="-265113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Wingdings" panose="05000000000000000000" pitchFamily="2" charset="2"/>
              <a:buChar char="n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8275" indent="-274638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Wingdings" panose="05000000000000000000" pitchFamily="2" charset="2"/>
              <a:buChar char="n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3388" indent="-265113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Wingdings" panose="05000000000000000000" pitchFamily="2" charset="2"/>
              <a:buChar char="n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240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</a:pPr>
            <a:endParaRPr lang="en-US" sz="2400" b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Placeholder 1">
            <a:extLst>
              <a:ext uri="{FF2B5EF4-FFF2-40B4-BE49-F238E27FC236}">
                <a16:creationId xmlns:a16="http://schemas.microsoft.com/office/drawing/2014/main" id="{DFB787D3-5690-AA43-B397-2AD5741C0540}"/>
              </a:ext>
            </a:extLst>
          </p:cNvPr>
          <p:cNvSpPr txBox="1">
            <a:spLocks/>
          </p:cNvSpPr>
          <p:nvPr/>
        </p:nvSpPr>
        <p:spPr>
          <a:xfrm>
            <a:off x="7876053" y="2288419"/>
            <a:ext cx="3510000" cy="389970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="ctr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32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23888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Wingdings" panose="05000000000000000000" pitchFamily="2" charset="2"/>
              <a:buChar char="n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8525" indent="-274638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Wingdings" panose="05000000000000000000" pitchFamily="2" charset="2"/>
              <a:buChar char="n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3638" indent="-265113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Wingdings" panose="05000000000000000000" pitchFamily="2" charset="2"/>
              <a:buChar char="n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8275" indent="-274638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Wingdings" panose="05000000000000000000" pitchFamily="2" charset="2"/>
              <a:buChar char="n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3388" indent="-265113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Wingdings" panose="05000000000000000000" pitchFamily="2" charset="2"/>
              <a:buChar char="n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240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</a:pPr>
            <a:endParaRPr lang="en-US" sz="2400" b="0">
              <a:solidFill>
                <a:schemeClr val="bg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6">
            <a:extLst>
              <a:ext uri="{FF2B5EF4-FFF2-40B4-BE49-F238E27FC236}">
                <a16:creationId xmlns:a16="http://schemas.microsoft.com/office/drawing/2014/main" id="{B809CDC0-FF42-F73B-46A3-761FDA33BD3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40360" y="3159405"/>
            <a:ext cx="3381385" cy="2354020"/>
          </a:xfrm>
          <a:prstGeom prst="rect">
            <a:avLst/>
          </a:prstGeom>
        </p:spPr>
      </p:pic>
      <p:grpSp>
        <p:nvGrpSpPr>
          <p:cNvPr id="13" name="Group 27">
            <a:extLst>
              <a:ext uri="{FF2B5EF4-FFF2-40B4-BE49-F238E27FC236}">
                <a16:creationId xmlns:a16="http://schemas.microsoft.com/office/drawing/2014/main" id="{20B8B480-EA5E-4E2B-7FA1-6E021AFF08D2}"/>
              </a:ext>
            </a:extLst>
          </p:cNvPr>
          <p:cNvGrpSpPr/>
          <p:nvPr/>
        </p:nvGrpSpPr>
        <p:grpSpPr>
          <a:xfrm>
            <a:off x="4250794" y="1360689"/>
            <a:ext cx="7135281" cy="830997"/>
            <a:chOff x="-895266" y="1409850"/>
            <a:chExt cx="7135281" cy="830997"/>
          </a:xfrm>
        </p:grpSpPr>
        <p:sp>
          <p:nvSpPr>
            <p:cNvPr id="14" name="Text Placeholder 1">
              <a:extLst>
                <a:ext uri="{FF2B5EF4-FFF2-40B4-BE49-F238E27FC236}">
                  <a16:creationId xmlns:a16="http://schemas.microsoft.com/office/drawing/2014/main" id="{C459DFAC-03CA-C66D-F7D7-93D46BC951AC}"/>
                </a:ext>
              </a:extLst>
            </p:cNvPr>
            <p:cNvSpPr txBox="1">
              <a:spLocks/>
            </p:cNvSpPr>
            <p:nvPr/>
          </p:nvSpPr>
          <p:spPr>
            <a:xfrm>
              <a:off x="-895266" y="1409850"/>
              <a:ext cx="7135281" cy="828000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="ctr"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>
                  <a:schemeClr val="tx1"/>
                </a:buClr>
                <a:buFont typeface="Wingdings" panose="05000000000000000000" pitchFamily="2" charset="2"/>
                <a:buNone/>
                <a:defRPr sz="3200" b="1" kern="1200" baseline="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623888" indent="-266700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>
                  <a:schemeClr val="tx1"/>
                </a:buClr>
                <a:buFont typeface="Wingdings" panose="05000000000000000000" pitchFamily="2" charset="2"/>
                <a:buChar char="n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98525" indent="-274638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>
                  <a:schemeClr val="tx1"/>
                </a:buClr>
                <a:buFont typeface="Wingdings" panose="05000000000000000000" pitchFamily="2" charset="2"/>
                <a:buChar char="n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3638" indent="-265113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>
                  <a:schemeClr val="tx1"/>
                </a:buClr>
                <a:buFont typeface="Wingdings" panose="05000000000000000000" pitchFamily="2" charset="2"/>
                <a:buChar char="n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438275" indent="-274638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>
                  <a:schemeClr val="tx1"/>
                </a:buClr>
                <a:buFont typeface="Wingdings" panose="05000000000000000000" pitchFamily="2" charset="2"/>
                <a:buChar char="n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03388" indent="-265113" algn="l" defTabSz="914400" rtl="0" eaLnBrk="1" latinLnBrk="0" hangingPunct="1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Clr>
                  <a:schemeClr val="tx1"/>
                </a:buClr>
                <a:buFont typeface="Wingdings" panose="05000000000000000000" pitchFamily="2" charset="2"/>
                <a:buChar char="n"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224000" algn="ctr"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</a:pPr>
              <a:r>
                <a:rPr lang="en-US" sz="2400" b="0" dirty="0">
                  <a:solidFill>
                    <a:schemeClr val="bg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Migliore il tempo medio di </a:t>
              </a:r>
              <a:r>
                <a:rPr lang="en-US" sz="2400" b="0" dirty="0" err="1">
                  <a:solidFill>
                    <a:schemeClr val="bg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riparazione</a:t>
              </a:r>
              <a:endParaRPr lang="en-US" sz="2400" b="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TextBox 29">
              <a:extLst>
                <a:ext uri="{FF2B5EF4-FFF2-40B4-BE49-F238E27FC236}">
                  <a16:creationId xmlns:a16="http://schemas.microsoft.com/office/drawing/2014/main" id="{10C06115-DD50-528A-748F-C14D0ACD6AE6}"/>
                </a:ext>
              </a:extLst>
            </p:cNvPr>
            <p:cNvSpPr txBox="1"/>
            <p:nvPr/>
          </p:nvSpPr>
          <p:spPr>
            <a:xfrm>
              <a:off x="-599718" y="1409850"/>
              <a:ext cx="1454576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sz="4800" b="1">
                  <a:solidFill>
                    <a:schemeClr val="tx2"/>
                  </a:solidFill>
                  <a:latin typeface="+mn-lt"/>
                  <a:cs typeface="+mn-cs"/>
                </a:rPr>
                <a:t>65%</a:t>
              </a:r>
              <a:endParaRPr lang="en-US" sz="4800" b="1" baseline="30000">
                <a:solidFill>
                  <a:schemeClr val="tx2"/>
                </a:solidFill>
                <a:latin typeface="+mn-lt"/>
                <a:cs typeface="+mn-cs"/>
              </a:endParaRPr>
            </a:p>
          </p:txBody>
        </p:sp>
      </p:grpSp>
      <p:graphicFrame>
        <p:nvGraphicFramePr>
          <p:cNvPr id="16" name="Chart 30">
            <a:extLst>
              <a:ext uri="{FF2B5EF4-FFF2-40B4-BE49-F238E27FC236}">
                <a16:creationId xmlns:a16="http://schemas.microsoft.com/office/drawing/2014/main" id="{594923C6-90E8-45B1-7044-BD68FFC033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44359931"/>
              </p:ext>
            </p:extLst>
          </p:nvPr>
        </p:nvGraphicFramePr>
        <p:xfrm>
          <a:off x="3661357" y="3379839"/>
          <a:ext cx="3760286" cy="25068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7" name="Text Placeholder 1">
            <a:extLst>
              <a:ext uri="{FF2B5EF4-FFF2-40B4-BE49-F238E27FC236}">
                <a16:creationId xmlns:a16="http://schemas.microsoft.com/office/drawing/2014/main" id="{A496846D-905E-250E-460D-E0B5084BF3C2}"/>
              </a:ext>
            </a:extLst>
          </p:cNvPr>
          <p:cNvSpPr txBox="1">
            <a:spLocks/>
          </p:cNvSpPr>
          <p:nvPr/>
        </p:nvSpPr>
        <p:spPr>
          <a:xfrm>
            <a:off x="4250795" y="2288419"/>
            <a:ext cx="3510000" cy="828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="ctr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Wingdings" panose="05000000000000000000" pitchFamily="2" charset="2"/>
              <a:buNone/>
              <a:defRPr sz="32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23888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Wingdings" panose="05000000000000000000" pitchFamily="2" charset="2"/>
              <a:buChar char="n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8525" indent="-274638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Wingdings" panose="05000000000000000000" pitchFamily="2" charset="2"/>
              <a:buChar char="n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3638" indent="-265113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Wingdings" panose="05000000000000000000" pitchFamily="2" charset="2"/>
              <a:buChar char="n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8275" indent="-274638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Wingdings" panose="05000000000000000000" pitchFamily="2" charset="2"/>
              <a:buChar char="n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3388" indent="-265113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Wingdings" panose="05000000000000000000" pitchFamily="2" charset="2"/>
              <a:buChar char="n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>
                <a:solidFill>
                  <a:srgbClr val="00B8E0"/>
                </a:solidFill>
              </a:rPr>
              <a:t>Migliore Uptime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9E7C4C48-6924-9637-E655-E52A384B0B51}"/>
              </a:ext>
            </a:extLst>
          </p:cNvPr>
          <p:cNvSpPr txBox="1">
            <a:spLocks/>
          </p:cNvSpPr>
          <p:nvPr/>
        </p:nvSpPr>
        <p:spPr bwMode="auto">
          <a:xfrm>
            <a:off x="1789150" y="1699131"/>
            <a:ext cx="2325144" cy="1087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Wingdings" panose="05000000000000000000" pitchFamily="2" charset="2"/>
              <a:buChar char="n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23888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Wingdings" panose="05000000000000000000" pitchFamily="2" charset="2"/>
              <a:buChar char="n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98525" indent="-274638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Wingdings" panose="05000000000000000000" pitchFamily="2" charset="2"/>
              <a:buChar char="n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3638" indent="-265113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Wingdings" panose="05000000000000000000" pitchFamily="2" charset="2"/>
              <a:buChar char="n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38275" indent="-274638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Wingdings" panose="05000000000000000000" pitchFamily="2" charset="2"/>
              <a:buChar char="n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3388" indent="-265113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tx1"/>
              </a:buClr>
              <a:buFont typeface="Wingdings" panose="05000000000000000000" pitchFamily="2" charset="2"/>
              <a:buChar char="n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accent1"/>
              </a:buClr>
              <a:buSzPct val="150000"/>
              <a:buNone/>
            </a:pPr>
            <a:r>
              <a:rPr lang="it-IT" dirty="0">
                <a:solidFill>
                  <a:schemeClr val="bg2">
                    <a:lumMod val="50000"/>
                  </a:schemeClr>
                </a:solidFill>
                <a:cs typeface="Arial" panose="020B0604020202020204" pitchFamily="34" charset="0"/>
              </a:rPr>
              <a:t>Minor tempo di riparazione</a:t>
            </a:r>
          </a:p>
          <a:p>
            <a:pPr marL="0" indent="0">
              <a:buClr>
                <a:schemeClr val="accent1"/>
              </a:buClr>
              <a:buSzPct val="150000"/>
              <a:buNone/>
            </a:pPr>
            <a:r>
              <a:rPr lang="it-IT" dirty="0">
                <a:solidFill>
                  <a:schemeClr val="bg2">
                    <a:lumMod val="50000"/>
                  </a:schemeClr>
                </a:solidFill>
                <a:cs typeface="Arial" panose="020B0604020202020204" pitchFamily="34" charset="0"/>
              </a:rPr>
              <a:t>Meno arresti</a:t>
            </a:r>
          </a:p>
          <a:p>
            <a:pPr marL="0" indent="0">
              <a:buClr>
                <a:schemeClr val="accent1"/>
              </a:buClr>
              <a:buSzPct val="150000"/>
              <a:buNone/>
            </a:pPr>
            <a:r>
              <a:rPr lang="it-IT" dirty="0">
                <a:solidFill>
                  <a:schemeClr val="bg2">
                    <a:lumMod val="50000"/>
                  </a:schemeClr>
                </a:solidFill>
                <a:cs typeface="Arial" panose="020B0604020202020204" pitchFamily="34" charset="0"/>
              </a:rPr>
              <a:t>Tempo di attività totale superiore</a:t>
            </a:r>
            <a:endParaRPr lang="en-US" dirty="0">
              <a:solidFill>
                <a:schemeClr val="bg2">
                  <a:lumMod val="50000"/>
                </a:scheme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9153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A9FB80-39F0-4D0F-AB7F-CA7DA813A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Leader </a:t>
            </a:r>
            <a:r>
              <a:rPr lang="en-US" dirty="0" err="1"/>
              <a:t>Globale</a:t>
            </a:r>
            <a:r>
              <a:rPr lang="en-US" dirty="0"/>
              <a:t> per Mission Critical &amp; Process Cooling</a:t>
            </a:r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27A8B8F-D1E4-00FC-D4E5-F99CD82764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4D2DCB6-719E-0F43-A160-E508323EF71D}" type="slidenum">
              <a:rPr lang="en-DK" smtClean="0"/>
              <a:pPr/>
              <a:t>2</a:t>
            </a:fld>
            <a:endParaRPr lang="en-DK"/>
          </a:p>
        </p:txBody>
      </p:sp>
      <p:sp>
        <p:nvSpPr>
          <p:cNvPr id="5" name="TextBox 46">
            <a:extLst>
              <a:ext uri="{FF2B5EF4-FFF2-40B4-BE49-F238E27FC236}">
                <a16:creationId xmlns:a16="http://schemas.microsoft.com/office/drawing/2014/main" id="{8CC4AB74-3DCE-8CAB-BF10-E1CEC1F360E2}"/>
              </a:ext>
            </a:extLst>
          </p:cNvPr>
          <p:cNvSpPr txBox="1"/>
          <p:nvPr/>
        </p:nvSpPr>
        <p:spPr>
          <a:xfrm>
            <a:off x="442913" y="1326647"/>
            <a:ext cx="1353614" cy="4905553"/>
          </a:xfrm>
          <a:prstGeom prst="rect">
            <a:avLst/>
          </a:prstGeom>
          <a:solidFill>
            <a:schemeClr val="tx2"/>
          </a:solidFill>
        </p:spPr>
        <p:txBody>
          <a:bodyPr wrap="square" rtlCol="0" anchor="ctr">
            <a:noAutofit/>
          </a:bodyPr>
          <a:lstStyle/>
          <a:p>
            <a:pPr algn="ctr">
              <a:lnSpc>
                <a:spcPts val="4000"/>
              </a:lnSpc>
              <a:spcAft>
                <a:spcPts val="600"/>
              </a:spcAft>
            </a:pPr>
            <a:r>
              <a:rPr lang="en-GB" sz="8000" b="1" dirty="0">
                <a:solidFill>
                  <a:schemeClr val="bg1"/>
                </a:solidFill>
              </a:rPr>
              <a:t>42</a:t>
            </a:r>
          </a:p>
          <a:p>
            <a:pPr algn="ctr">
              <a:lnSpc>
                <a:spcPts val="2000"/>
              </a:lnSpc>
              <a:spcAft>
                <a:spcPts val="600"/>
              </a:spcAft>
            </a:pPr>
            <a:r>
              <a:rPr lang="en-GB" sz="3200" dirty="0">
                <a:solidFill>
                  <a:schemeClr val="bg1"/>
                </a:solidFill>
              </a:rPr>
              <a:t>Anni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sz="1600" dirty="0">
                <a:solidFill>
                  <a:schemeClr val="bg1"/>
                </a:solidFill>
              </a:rPr>
              <a:t>di </a:t>
            </a:r>
            <a:r>
              <a:rPr lang="en-GB" sz="1600" dirty="0" err="1">
                <a:solidFill>
                  <a:schemeClr val="bg1"/>
                </a:solidFill>
              </a:rPr>
              <a:t>esperienza</a:t>
            </a:r>
            <a:endParaRPr lang="en-GB" dirty="0">
              <a:solidFill>
                <a:schemeClr val="bg1"/>
              </a:solidFill>
            </a:endParaRPr>
          </a:p>
        </p:txBody>
      </p:sp>
      <p:grpSp>
        <p:nvGrpSpPr>
          <p:cNvPr id="6" name="Group 47">
            <a:extLst>
              <a:ext uri="{FF2B5EF4-FFF2-40B4-BE49-F238E27FC236}">
                <a16:creationId xmlns:a16="http://schemas.microsoft.com/office/drawing/2014/main" id="{30E625DD-EAC5-62DA-254F-A8B35810CFAF}"/>
              </a:ext>
            </a:extLst>
          </p:cNvPr>
          <p:cNvGrpSpPr/>
          <p:nvPr/>
        </p:nvGrpSpPr>
        <p:grpSpPr>
          <a:xfrm>
            <a:off x="1963368" y="1326648"/>
            <a:ext cx="6430040" cy="693727"/>
            <a:chOff x="2198689" y="2292265"/>
            <a:chExt cx="6840396" cy="720001"/>
          </a:xfrm>
          <a:solidFill>
            <a:schemeClr val="accent2"/>
          </a:solidFill>
        </p:grpSpPr>
        <p:sp>
          <p:nvSpPr>
            <p:cNvPr id="7" name="Pentagon 48">
              <a:extLst>
                <a:ext uri="{FF2B5EF4-FFF2-40B4-BE49-F238E27FC236}">
                  <a16:creationId xmlns:a16="http://schemas.microsoft.com/office/drawing/2014/main" id="{285A74A4-EED0-A97A-4D94-390F6DCC0ECF}"/>
                </a:ext>
              </a:extLst>
            </p:cNvPr>
            <p:cNvSpPr/>
            <p:nvPr/>
          </p:nvSpPr>
          <p:spPr>
            <a:xfrm>
              <a:off x="2199085" y="2292266"/>
              <a:ext cx="6840000" cy="720000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rtlCol="0" anchor="ctr"/>
            <a:lstStyle/>
            <a:p>
              <a:pPr marL="1152000">
                <a:spcAft>
                  <a:spcPts val="300"/>
                </a:spcAft>
              </a:pPr>
              <a:r>
                <a:rPr lang="en-GB" sz="1600" b="1" dirty="0" err="1">
                  <a:solidFill>
                    <a:schemeClr val="bg2">
                      <a:lumMod val="25000"/>
                    </a:schemeClr>
                  </a:solidFill>
                </a:rPr>
                <a:t>Introduzione</a:t>
              </a:r>
              <a:r>
                <a:rPr lang="en-GB" sz="1600" b="1" dirty="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en-GB" sz="1600" b="1" dirty="0" err="1">
                  <a:solidFill>
                    <a:schemeClr val="bg2">
                      <a:lumMod val="25000"/>
                    </a:schemeClr>
                  </a:solidFill>
                </a:rPr>
                <a:t>OptiSpeed</a:t>
              </a:r>
              <a:r>
                <a:rPr lang="en-GB" sz="1600" b="1" baseline="30000" dirty="0" err="1">
                  <a:solidFill>
                    <a:schemeClr val="bg2">
                      <a:lumMod val="25000"/>
                    </a:schemeClr>
                  </a:solidFill>
                </a:rPr>
                <a:t>TM</a:t>
              </a:r>
              <a:r>
                <a:rPr lang="en-GB" sz="1600" b="1" dirty="0">
                  <a:solidFill>
                    <a:schemeClr val="bg2">
                      <a:lumMod val="25000"/>
                    </a:schemeClr>
                  </a:solidFill>
                </a:rPr>
                <a:t> Variable Speed Drive</a:t>
              </a:r>
            </a:p>
            <a:p>
              <a:pPr marL="1152000">
                <a:spcAft>
                  <a:spcPts val="300"/>
                </a:spcAft>
              </a:pPr>
              <a:r>
                <a:rPr lang="en-GB" sz="1400" dirty="0">
                  <a:solidFill>
                    <a:schemeClr val="bg2">
                      <a:lumMod val="25000"/>
                    </a:schemeClr>
                  </a:solidFill>
                </a:rPr>
                <a:t>La </a:t>
              </a:r>
              <a:r>
                <a:rPr lang="en-GB" sz="1400" dirty="0" err="1">
                  <a:solidFill>
                    <a:schemeClr val="bg2">
                      <a:lumMod val="25000"/>
                    </a:schemeClr>
                  </a:solidFill>
                </a:rPr>
                <a:t>Miglior</a:t>
              </a:r>
              <a:r>
                <a:rPr lang="en-GB" sz="1400" dirty="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en-GB" sz="1400" dirty="0" err="1">
                  <a:solidFill>
                    <a:schemeClr val="bg2">
                      <a:lumMod val="25000"/>
                    </a:schemeClr>
                  </a:solidFill>
                </a:rPr>
                <a:t>efficienza</a:t>
              </a:r>
              <a:r>
                <a:rPr lang="en-GB" sz="1400" dirty="0">
                  <a:solidFill>
                    <a:schemeClr val="bg2">
                      <a:lumMod val="25000"/>
                    </a:schemeClr>
                  </a:solidFill>
                </a:rPr>
                <a:t> off-design del </a:t>
              </a:r>
              <a:r>
                <a:rPr lang="en-GB" sz="1400" dirty="0" err="1">
                  <a:solidFill>
                    <a:schemeClr val="bg2">
                      <a:lumMod val="25000"/>
                    </a:schemeClr>
                  </a:solidFill>
                </a:rPr>
                <a:t>mercato</a:t>
              </a:r>
              <a:endParaRPr lang="en-GB" sz="1400" dirty="0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8" name="TextBox 49">
              <a:extLst>
                <a:ext uri="{FF2B5EF4-FFF2-40B4-BE49-F238E27FC236}">
                  <a16:creationId xmlns:a16="http://schemas.microsoft.com/office/drawing/2014/main" id="{64BDE769-7CBD-DE55-F33E-7B1724A6B173}"/>
                </a:ext>
              </a:extLst>
            </p:cNvPr>
            <p:cNvSpPr txBox="1"/>
            <p:nvPr/>
          </p:nvSpPr>
          <p:spPr>
            <a:xfrm>
              <a:off x="2198689" y="2292265"/>
              <a:ext cx="1162350" cy="719999"/>
            </a:xfrm>
            <a:prstGeom prst="rect">
              <a:avLst/>
            </a:prstGeom>
            <a:grpFill/>
          </p:spPr>
          <p:txBody>
            <a:bodyPr wrap="square" rtlCol="0" anchor="ctr">
              <a:noAutofit/>
            </a:bodyPr>
            <a:lstStyle/>
            <a:p>
              <a:pPr algn="ctr">
                <a:spcAft>
                  <a:spcPts val="300"/>
                </a:spcAft>
              </a:pPr>
              <a:r>
                <a:rPr lang="en-GB" sz="2400">
                  <a:solidFill>
                    <a:schemeClr val="bg1"/>
                  </a:solidFill>
                </a:rPr>
                <a:t>1979</a:t>
              </a:r>
            </a:p>
          </p:txBody>
        </p:sp>
      </p:grpSp>
      <p:grpSp>
        <p:nvGrpSpPr>
          <p:cNvPr id="9" name="Group 50">
            <a:extLst>
              <a:ext uri="{FF2B5EF4-FFF2-40B4-BE49-F238E27FC236}">
                <a16:creationId xmlns:a16="http://schemas.microsoft.com/office/drawing/2014/main" id="{0EB890D4-8293-DE67-D6F6-3C3612D80F7C}"/>
              </a:ext>
            </a:extLst>
          </p:cNvPr>
          <p:cNvGrpSpPr/>
          <p:nvPr/>
        </p:nvGrpSpPr>
        <p:grpSpPr>
          <a:xfrm>
            <a:off x="2431411" y="2169013"/>
            <a:ext cx="6429668" cy="693727"/>
            <a:chOff x="2953264" y="3645242"/>
            <a:chExt cx="6840000" cy="720000"/>
          </a:xfrm>
          <a:solidFill>
            <a:schemeClr val="accent5"/>
          </a:solidFill>
        </p:grpSpPr>
        <p:sp>
          <p:nvSpPr>
            <p:cNvPr id="10" name="Pentagon 51">
              <a:extLst>
                <a:ext uri="{FF2B5EF4-FFF2-40B4-BE49-F238E27FC236}">
                  <a16:creationId xmlns:a16="http://schemas.microsoft.com/office/drawing/2014/main" id="{683DA09B-C0AF-6DC9-4DF8-000590424ABF}"/>
                </a:ext>
              </a:extLst>
            </p:cNvPr>
            <p:cNvSpPr/>
            <p:nvPr/>
          </p:nvSpPr>
          <p:spPr>
            <a:xfrm>
              <a:off x="2953264" y="3645242"/>
              <a:ext cx="6840000" cy="720000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rtlCol="0" anchor="ctr"/>
            <a:lstStyle/>
            <a:p>
              <a:pPr marL="1152000">
                <a:spcAft>
                  <a:spcPts val="300"/>
                </a:spcAft>
              </a:pPr>
              <a:r>
                <a:rPr lang="en-GB" sz="1600" b="1" dirty="0">
                  <a:solidFill>
                    <a:schemeClr val="bg2">
                      <a:lumMod val="25000"/>
                    </a:schemeClr>
                  </a:solidFill>
                </a:rPr>
                <a:t>Leader </a:t>
              </a:r>
              <a:r>
                <a:rPr lang="en-GB" sz="1600" b="1" dirty="0" err="1">
                  <a:solidFill>
                    <a:schemeClr val="bg2">
                      <a:lumMod val="25000"/>
                    </a:schemeClr>
                  </a:solidFill>
                </a:rPr>
                <a:t>nell’efficienza</a:t>
              </a:r>
              <a:r>
                <a:rPr lang="en-GB" sz="1600" b="1" dirty="0">
                  <a:solidFill>
                    <a:schemeClr val="bg2">
                      <a:lumMod val="25000"/>
                    </a:schemeClr>
                  </a:solidFill>
                </a:rPr>
                <a:t> per le </a:t>
              </a:r>
              <a:r>
                <a:rPr lang="en-GB" sz="1600" b="1" dirty="0" err="1">
                  <a:solidFill>
                    <a:schemeClr val="bg2">
                      <a:lumMod val="25000"/>
                    </a:schemeClr>
                  </a:solidFill>
                </a:rPr>
                <a:t>applicazioni</a:t>
              </a:r>
              <a:r>
                <a:rPr lang="en-GB" sz="1600" b="1" dirty="0">
                  <a:solidFill>
                    <a:schemeClr val="bg2">
                      <a:lumMod val="25000"/>
                    </a:schemeClr>
                  </a:solidFill>
                </a:rPr>
                <a:t> Low Lift</a:t>
              </a:r>
            </a:p>
            <a:p>
              <a:pPr marL="1152000">
                <a:spcAft>
                  <a:spcPts val="300"/>
                </a:spcAft>
              </a:pPr>
              <a:r>
                <a:rPr lang="en-GB" sz="1400" dirty="0">
                  <a:solidFill>
                    <a:schemeClr val="bg2">
                      <a:lumMod val="25000"/>
                    </a:schemeClr>
                  </a:solidFill>
                </a:rPr>
                <a:t>Il chiller centrifuge YT con un COP MAX di 17.5</a:t>
              </a:r>
            </a:p>
          </p:txBody>
        </p:sp>
        <p:sp>
          <p:nvSpPr>
            <p:cNvPr id="11" name="TextBox 52">
              <a:extLst>
                <a:ext uri="{FF2B5EF4-FFF2-40B4-BE49-F238E27FC236}">
                  <a16:creationId xmlns:a16="http://schemas.microsoft.com/office/drawing/2014/main" id="{9503605A-DC29-CDBA-4D94-13021251C0F4}"/>
                </a:ext>
              </a:extLst>
            </p:cNvPr>
            <p:cNvSpPr txBox="1"/>
            <p:nvPr/>
          </p:nvSpPr>
          <p:spPr>
            <a:xfrm>
              <a:off x="2953264" y="3645243"/>
              <a:ext cx="1162350" cy="719999"/>
            </a:xfrm>
            <a:prstGeom prst="rect">
              <a:avLst/>
            </a:prstGeom>
            <a:grpFill/>
          </p:spPr>
          <p:txBody>
            <a:bodyPr wrap="square" rtlCol="0" anchor="ctr">
              <a:noAutofit/>
            </a:bodyPr>
            <a:lstStyle/>
            <a:p>
              <a:pPr algn="ctr">
                <a:spcAft>
                  <a:spcPts val="300"/>
                </a:spcAft>
              </a:pPr>
              <a:r>
                <a:rPr lang="en-GB" sz="2400">
                  <a:solidFill>
                    <a:schemeClr val="bg1"/>
                  </a:solidFill>
                </a:rPr>
                <a:t>1999</a:t>
              </a:r>
            </a:p>
          </p:txBody>
        </p:sp>
      </p:grpSp>
      <p:grpSp>
        <p:nvGrpSpPr>
          <p:cNvPr id="12" name="Group 53">
            <a:extLst>
              <a:ext uri="{FF2B5EF4-FFF2-40B4-BE49-F238E27FC236}">
                <a16:creationId xmlns:a16="http://schemas.microsoft.com/office/drawing/2014/main" id="{7B8BF1AB-E703-9AD3-EC70-DA353C4D139C}"/>
              </a:ext>
            </a:extLst>
          </p:cNvPr>
          <p:cNvGrpSpPr/>
          <p:nvPr/>
        </p:nvGrpSpPr>
        <p:grpSpPr>
          <a:xfrm>
            <a:off x="2899082" y="3011378"/>
            <a:ext cx="6429668" cy="693727"/>
            <a:chOff x="4139513" y="4411361"/>
            <a:chExt cx="6840000" cy="720000"/>
          </a:xfrm>
          <a:solidFill>
            <a:schemeClr val="accent3"/>
          </a:solidFill>
        </p:grpSpPr>
        <p:sp>
          <p:nvSpPr>
            <p:cNvPr id="13" name="Pentagon 54">
              <a:extLst>
                <a:ext uri="{FF2B5EF4-FFF2-40B4-BE49-F238E27FC236}">
                  <a16:creationId xmlns:a16="http://schemas.microsoft.com/office/drawing/2014/main" id="{AFBB3688-E7AA-46D2-E27A-33F6036ACB72}"/>
                </a:ext>
              </a:extLst>
            </p:cNvPr>
            <p:cNvSpPr/>
            <p:nvPr/>
          </p:nvSpPr>
          <p:spPr>
            <a:xfrm>
              <a:off x="4139513" y="4411361"/>
              <a:ext cx="6840000" cy="720000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rtlCol="0" anchor="ctr"/>
            <a:lstStyle/>
            <a:p>
              <a:pPr marL="1152000">
                <a:spcAft>
                  <a:spcPts val="300"/>
                </a:spcAft>
              </a:pPr>
              <a:r>
                <a:rPr lang="en-GB" sz="1600" b="1" dirty="0" err="1">
                  <a:solidFill>
                    <a:schemeClr val="bg2">
                      <a:lumMod val="25000"/>
                    </a:schemeClr>
                  </a:solidFill>
                </a:rPr>
                <a:t>Lanciato</a:t>
              </a:r>
              <a:r>
                <a:rPr lang="en-GB" sz="1600" b="1" dirty="0">
                  <a:solidFill>
                    <a:schemeClr val="bg2">
                      <a:lumMod val="25000"/>
                    </a:schemeClr>
                  </a:solidFill>
                </a:rPr>
                <a:t> il primo A/W Chiller con VSD</a:t>
              </a:r>
            </a:p>
            <a:p>
              <a:pPr marL="1152000">
                <a:spcAft>
                  <a:spcPts val="300"/>
                </a:spcAft>
              </a:pPr>
              <a:r>
                <a:rPr lang="en-GB" sz="1400" dirty="0" err="1">
                  <a:solidFill>
                    <a:schemeClr val="bg2">
                      <a:lumMod val="25000"/>
                    </a:schemeClr>
                  </a:solidFill>
                </a:rPr>
                <a:t>Efficienza</a:t>
              </a:r>
              <a:r>
                <a:rPr lang="en-GB" sz="1400" dirty="0">
                  <a:solidFill>
                    <a:schemeClr val="bg2">
                      <a:lumMod val="25000"/>
                    </a:schemeClr>
                  </a:solidFill>
                </a:rPr>
                <a:t> e </a:t>
              </a:r>
              <a:r>
                <a:rPr lang="en-GB" sz="1400" dirty="0" err="1">
                  <a:solidFill>
                    <a:schemeClr val="bg2">
                      <a:lumMod val="25000"/>
                    </a:schemeClr>
                  </a:solidFill>
                </a:rPr>
                <a:t>souno</a:t>
              </a:r>
              <a:r>
                <a:rPr lang="en-GB" sz="1400" dirty="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en-GB" sz="1400" dirty="0" err="1">
                  <a:solidFill>
                    <a:schemeClr val="bg2">
                      <a:lumMod val="25000"/>
                    </a:schemeClr>
                  </a:solidFill>
                </a:rPr>
                <a:t>migliorate</a:t>
              </a:r>
              <a:r>
                <a:rPr lang="en-GB" sz="1400" dirty="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en-GB" sz="1400" dirty="0" err="1">
                  <a:solidFill>
                    <a:schemeClr val="bg2">
                      <a:lumMod val="25000"/>
                    </a:schemeClr>
                  </a:solidFill>
                </a:rPr>
                <a:t>considerevolmente</a:t>
              </a:r>
              <a:endParaRPr lang="en-GB" sz="1400" dirty="0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14" name="TextBox 55">
              <a:extLst>
                <a:ext uri="{FF2B5EF4-FFF2-40B4-BE49-F238E27FC236}">
                  <a16:creationId xmlns:a16="http://schemas.microsoft.com/office/drawing/2014/main" id="{D37FFCBC-D7BA-2465-9B4E-8D6E13DF960B}"/>
                </a:ext>
              </a:extLst>
            </p:cNvPr>
            <p:cNvSpPr txBox="1"/>
            <p:nvPr/>
          </p:nvSpPr>
          <p:spPr>
            <a:xfrm>
              <a:off x="4139513" y="4411362"/>
              <a:ext cx="1162350" cy="719999"/>
            </a:xfrm>
            <a:prstGeom prst="rect">
              <a:avLst/>
            </a:prstGeom>
            <a:grpFill/>
          </p:spPr>
          <p:txBody>
            <a:bodyPr wrap="square" rtlCol="0" anchor="ctr">
              <a:noAutofit/>
            </a:bodyPr>
            <a:lstStyle/>
            <a:p>
              <a:pPr algn="ctr">
                <a:spcAft>
                  <a:spcPts val="300"/>
                </a:spcAft>
              </a:pPr>
              <a:r>
                <a:rPr lang="en-GB" sz="2400">
                  <a:solidFill>
                    <a:schemeClr val="bg1"/>
                  </a:solidFill>
                </a:rPr>
                <a:t>2004</a:t>
              </a:r>
            </a:p>
          </p:txBody>
        </p:sp>
      </p:grpSp>
      <p:grpSp>
        <p:nvGrpSpPr>
          <p:cNvPr id="15" name="Group 56">
            <a:extLst>
              <a:ext uri="{FF2B5EF4-FFF2-40B4-BE49-F238E27FC236}">
                <a16:creationId xmlns:a16="http://schemas.microsoft.com/office/drawing/2014/main" id="{7E593F2B-3208-E0D3-40FE-140860E63775}"/>
              </a:ext>
            </a:extLst>
          </p:cNvPr>
          <p:cNvGrpSpPr/>
          <p:nvPr/>
        </p:nvGrpSpPr>
        <p:grpSpPr>
          <a:xfrm>
            <a:off x="3366753" y="3853743"/>
            <a:ext cx="6429668" cy="693727"/>
            <a:chOff x="5422861" y="4985951"/>
            <a:chExt cx="6840000" cy="720000"/>
          </a:xfrm>
          <a:solidFill>
            <a:schemeClr val="accent4"/>
          </a:solidFill>
        </p:grpSpPr>
        <p:sp>
          <p:nvSpPr>
            <p:cNvPr id="16" name="Pentagon 57">
              <a:extLst>
                <a:ext uri="{FF2B5EF4-FFF2-40B4-BE49-F238E27FC236}">
                  <a16:creationId xmlns:a16="http://schemas.microsoft.com/office/drawing/2014/main" id="{1F6538CB-6036-90D8-616F-31B2002187A0}"/>
                </a:ext>
              </a:extLst>
            </p:cNvPr>
            <p:cNvSpPr/>
            <p:nvPr/>
          </p:nvSpPr>
          <p:spPr>
            <a:xfrm>
              <a:off x="5422861" y="4985951"/>
              <a:ext cx="6840000" cy="720000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rtlCol="0" anchor="ctr"/>
            <a:lstStyle/>
            <a:p>
              <a:pPr marL="1152000">
                <a:spcAft>
                  <a:spcPts val="300"/>
                </a:spcAft>
              </a:pPr>
              <a:r>
                <a:rPr lang="en-GB" sz="1600" b="1" dirty="0" err="1">
                  <a:solidFill>
                    <a:schemeClr val="bg2">
                      <a:lumMod val="25000"/>
                    </a:schemeClr>
                  </a:solidFill>
                </a:rPr>
                <a:t>Lancio</a:t>
              </a:r>
              <a:r>
                <a:rPr lang="en-GB" sz="1600" b="1" dirty="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en-GB" sz="1600" b="1" dirty="0" err="1">
                  <a:solidFill>
                    <a:schemeClr val="bg2">
                      <a:lumMod val="25000"/>
                    </a:schemeClr>
                  </a:solidFill>
                </a:rPr>
                <a:t>dell’YVAA</a:t>
              </a:r>
              <a:r>
                <a:rPr lang="en-GB" sz="1600" b="1" dirty="0">
                  <a:solidFill>
                    <a:schemeClr val="bg2">
                      <a:lumMod val="25000"/>
                    </a:schemeClr>
                  </a:solidFill>
                </a:rPr>
                <a:t> A/W Chiller a </a:t>
              </a:r>
              <a:r>
                <a:rPr lang="en-GB" sz="1600" b="1" dirty="0" err="1">
                  <a:solidFill>
                    <a:schemeClr val="bg2">
                      <a:lumMod val="25000"/>
                    </a:schemeClr>
                  </a:solidFill>
                </a:rPr>
                <a:t>vite</a:t>
              </a:r>
              <a:endParaRPr lang="en-GB" sz="1600" b="1" dirty="0">
                <a:solidFill>
                  <a:schemeClr val="bg2">
                    <a:lumMod val="25000"/>
                  </a:schemeClr>
                </a:solidFill>
              </a:endParaRPr>
            </a:p>
            <a:p>
              <a:pPr marL="1152000">
                <a:spcAft>
                  <a:spcPts val="300"/>
                </a:spcAft>
              </a:pPr>
              <a:r>
                <a:rPr lang="en-US" sz="1400" dirty="0">
                  <a:solidFill>
                    <a:schemeClr val="bg2">
                      <a:lumMod val="25000"/>
                    </a:schemeClr>
                  </a:solidFill>
                </a:rPr>
                <a:t>Terza </a:t>
              </a:r>
              <a:r>
                <a:rPr lang="en-US" sz="1400" dirty="0" err="1">
                  <a:solidFill>
                    <a:schemeClr val="bg2">
                      <a:lumMod val="25000"/>
                    </a:schemeClr>
                  </a:solidFill>
                </a:rPr>
                <a:t>generazione</a:t>
              </a:r>
              <a:r>
                <a:rPr lang="en-US" sz="1400" dirty="0">
                  <a:solidFill>
                    <a:schemeClr val="bg2">
                      <a:lumMod val="25000"/>
                    </a:schemeClr>
                  </a:solidFill>
                </a:rPr>
                <a:t> di chiller a </a:t>
              </a:r>
              <a:r>
                <a:rPr lang="en-US" sz="1400" dirty="0" err="1">
                  <a:solidFill>
                    <a:schemeClr val="bg2">
                      <a:lumMod val="25000"/>
                    </a:schemeClr>
                  </a:solidFill>
                </a:rPr>
                <a:t>vite</a:t>
              </a:r>
              <a:r>
                <a:rPr lang="en-US" sz="1400" dirty="0">
                  <a:solidFill>
                    <a:schemeClr val="bg2">
                      <a:lumMod val="25000"/>
                    </a:schemeClr>
                  </a:solidFill>
                </a:rPr>
                <a:t> con VSD e </a:t>
              </a:r>
              <a:r>
                <a:rPr lang="en-US" sz="1400" dirty="0" err="1">
                  <a:solidFill>
                    <a:schemeClr val="bg2">
                      <a:lumMod val="25000"/>
                    </a:schemeClr>
                  </a:solidFill>
                </a:rPr>
                <a:t>scambiatori</a:t>
              </a:r>
              <a:r>
                <a:rPr lang="en-US" sz="1400" dirty="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en-US" sz="1400" dirty="0" err="1">
                  <a:solidFill>
                    <a:schemeClr val="bg2">
                      <a:lumMod val="25000"/>
                    </a:schemeClr>
                  </a:solidFill>
                </a:rPr>
                <a:t>avanzati</a:t>
              </a:r>
              <a:endParaRPr lang="en-US" sz="1400" dirty="0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17" name="TextBox 58">
              <a:extLst>
                <a:ext uri="{FF2B5EF4-FFF2-40B4-BE49-F238E27FC236}">
                  <a16:creationId xmlns:a16="http://schemas.microsoft.com/office/drawing/2014/main" id="{90AE1C33-FEB2-2698-1422-07784939F9ED}"/>
                </a:ext>
              </a:extLst>
            </p:cNvPr>
            <p:cNvSpPr txBox="1"/>
            <p:nvPr/>
          </p:nvSpPr>
          <p:spPr>
            <a:xfrm>
              <a:off x="5422861" y="4985952"/>
              <a:ext cx="1162350" cy="719999"/>
            </a:xfrm>
            <a:prstGeom prst="rect">
              <a:avLst/>
            </a:prstGeom>
            <a:grpFill/>
          </p:spPr>
          <p:txBody>
            <a:bodyPr wrap="square" rtlCol="0" anchor="ctr">
              <a:noAutofit/>
            </a:bodyPr>
            <a:lstStyle/>
            <a:p>
              <a:pPr algn="ctr">
                <a:spcAft>
                  <a:spcPts val="300"/>
                </a:spcAft>
              </a:pPr>
              <a:r>
                <a:rPr lang="en-GB" sz="2400">
                  <a:solidFill>
                    <a:schemeClr val="bg1"/>
                  </a:solidFill>
                </a:rPr>
                <a:t>2010</a:t>
              </a:r>
            </a:p>
          </p:txBody>
        </p:sp>
      </p:grpSp>
      <p:grpSp>
        <p:nvGrpSpPr>
          <p:cNvPr id="18" name="Group 59">
            <a:extLst>
              <a:ext uri="{FF2B5EF4-FFF2-40B4-BE49-F238E27FC236}">
                <a16:creationId xmlns:a16="http://schemas.microsoft.com/office/drawing/2014/main" id="{9D25A730-960C-5FE4-11A5-221467DF3112}"/>
              </a:ext>
            </a:extLst>
          </p:cNvPr>
          <p:cNvGrpSpPr/>
          <p:nvPr/>
        </p:nvGrpSpPr>
        <p:grpSpPr>
          <a:xfrm>
            <a:off x="3834424" y="4705073"/>
            <a:ext cx="6429668" cy="693727"/>
            <a:chOff x="4616917" y="5534176"/>
            <a:chExt cx="6840000" cy="720000"/>
          </a:xfrm>
        </p:grpSpPr>
        <p:sp>
          <p:nvSpPr>
            <p:cNvPr id="19" name="Pentagon 60">
              <a:extLst>
                <a:ext uri="{FF2B5EF4-FFF2-40B4-BE49-F238E27FC236}">
                  <a16:creationId xmlns:a16="http://schemas.microsoft.com/office/drawing/2014/main" id="{68A64816-C98A-CDF5-F3C8-0B4C4009306E}"/>
                </a:ext>
              </a:extLst>
            </p:cNvPr>
            <p:cNvSpPr/>
            <p:nvPr/>
          </p:nvSpPr>
          <p:spPr>
            <a:xfrm>
              <a:off x="4616917" y="5534176"/>
              <a:ext cx="6840000" cy="720000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rtlCol="0" anchor="ctr"/>
            <a:lstStyle/>
            <a:p>
              <a:pPr marL="1152000">
                <a:spcAft>
                  <a:spcPts val="300"/>
                </a:spcAft>
              </a:pPr>
              <a:r>
                <a:rPr lang="en-US" sz="1600" b="1" dirty="0" err="1">
                  <a:solidFill>
                    <a:schemeClr val="bg2">
                      <a:lumMod val="25000"/>
                    </a:schemeClr>
                  </a:solidFill>
                </a:rPr>
                <a:t>Lancio</a:t>
              </a:r>
              <a:r>
                <a:rPr lang="en-US" sz="1600" b="1" dirty="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en-US" sz="1600" b="1" dirty="0" err="1">
                  <a:solidFill>
                    <a:schemeClr val="bg2">
                      <a:lumMod val="25000"/>
                    </a:schemeClr>
                  </a:solidFill>
                </a:rPr>
                <a:t>dell’YVFA</a:t>
              </a:r>
              <a:r>
                <a:rPr lang="en-US" sz="1600" b="1" dirty="0">
                  <a:solidFill>
                    <a:schemeClr val="bg2">
                      <a:lumMod val="25000"/>
                    </a:schemeClr>
                  </a:solidFill>
                </a:rPr>
                <a:t> con free-cooling</a:t>
              </a:r>
            </a:p>
            <a:p>
              <a:pPr marL="1152000">
                <a:spcAft>
                  <a:spcPts val="300"/>
                </a:spcAft>
              </a:pPr>
              <a:r>
                <a:rPr lang="en-US" sz="1400" dirty="0">
                  <a:solidFill>
                    <a:schemeClr val="bg2">
                      <a:lumMod val="25000"/>
                    </a:schemeClr>
                  </a:solidFill>
                </a:rPr>
                <a:t>Chiller a </a:t>
              </a:r>
              <a:r>
                <a:rPr lang="en-US" sz="1400" dirty="0" err="1">
                  <a:solidFill>
                    <a:schemeClr val="bg2">
                      <a:lumMod val="25000"/>
                    </a:schemeClr>
                  </a:solidFill>
                </a:rPr>
                <a:t>vite</a:t>
              </a:r>
              <a:r>
                <a:rPr lang="en-US" sz="1400" dirty="0">
                  <a:solidFill>
                    <a:schemeClr val="bg2">
                      <a:lumMod val="25000"/>
                    </a:schemeClr>
                  </a:solidFill>
                </a:rPr>
                <a:t> con VSD ed </a:t>
              </a:r>
              <a:r>
                <a:rPr lang="en-US" sz="1400" dirty="0" err="1">
                  <a:solidFill>
                    <a:schemeClr val="bg2">
                      <a:lumMod val="25000"/>
                    </a:schemeClr>
                  </a:solidFill>
                </a:rPr>
                <a:t>economizzatore</a:t>
              </a:r>
              <a:r>
                <a:rPr lang="en-US" sz="1400" dirty="0">
                  <a:solidFill>
                    <a:schemeClr val="bg2">
                      <a:lumMod val="25000"/>
                    </a:schemeClr>
                  </a:solidFill>
                </a:rPr>
                <a:t> free-cooling </a:t>
              </a:r>
              <a:r>
                <a:rPr lang="en-US" sz="1400" dirty="0" err="1">
                  <a:solidFill>
                    <a:schemeClr val="bg2">
                      <a:lumMod val="25000"/>
                    </a:schemeClr>
                  </a:solidFill>
                </a:rPr>
                <a:t>integrato</a:t>
              </a:r>
              <a:endParaRPr lang="en-US" sz="1400" dirty="0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sp>
          <p:nvSpPr>
            <p:cNvPr id="20" name="TextBox 61">
              <a:extLst>
                <a:ext uri="{FF2B5EF4-FFF2-40B4-BE49-F238E27FC236}">
                  <a16:creationId xmlns:a16="http://schemas.microsoft.com/office/drawing/2014/main" id="{B1B3D211-98AB-4817-9C08-D5AC559703F8}"/>
                </a:ext>
              </a:extLst>
            </p:cNvPr>
            <p:cNvSpPr txBox="1"/>
            <p:nvPr/>
          </p:nvSpPr>
          <p:spPr>
            <a:xfrm>
              <a:off x="4616917" y="5534177"/>
              <a:ext cx="1162350" cy="719999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 anchor="ctr">
              <a:noAutofit/>
            </a:bodyPr>
            <a:lstStyle/>
            <a:p>
              <a:pPr algn="ctr">
                <a:spcAft>
                  <a:spcPts val="300"/>
                </a:spcAft>
              </a:pPr>
              <a:r>
                <a:rPr lang="en-GB" sz="2400">
                  <a:solidFill>
                    <a:schemeClr val="bg1"/>
                  </a:solidFill>
                </a:rPr>
                <a:t>2016</a:t>
              </a:r>
            </a:p>
          </p:txBody>
        </p:sp>
      </p:grpSp>
      <p:grpSp>
        <p:nvGrpSpPr>
          <p:cNvPr id="21" name="Group 62">
            <a:extLst>
              <a:ext uri="{FF2B5EF4-FFF2-40B4-BE49-F238E27FC236}">
                <a16:creationId xmlns:a16="http://schemas.microsoft.com/office/drawing/2014/main" id="{0B25D5AC-98FE-BE95-67E6-D8E57B941737}"/>
              </a:ext>
            </a:extLst>
          </p:cNvPr>
          <p:cNvGrpSpPr/>
          <p:nvPr/>
        </p:nvGrpSpPr>
        <p:grpSpPr>
          <a:xfrm>
            <a:off x="4302094" y="5538473"/>
            <a:ext cx="6429668" cy="693727"/>
            <a:chOff x="4616917" y="5534176"/>
            <a:chExt cx="6840000" cy="720000"/>
          </a:xfrm>
        </p:grpSpPr>
        <p:sp>
          <p:nvSpPr>
            <p:cNvPr id="22" name="Pentagon 63">
              <a:extLst>
                <a:ext uri="{FF2B5EF4-FFF2-40B4-BE49-F238E27FC236}">
                  <a16:creationId xmlns:a16="http://schemas.microsoft.com/office/drawing/2014/main" id="{6E8C5274-2DDE-470A-1C9E-539BD1EDD8F5}"/>
                </a:ext>
              </a:extLst>
            </p:cNvPr>
            <p:cNvSpPr/>
            <p:nvPr/>
          </p:nvSpPr>
          <p:spPr>
            <a:xfrm>
              <a:off x="4616917" y="5534176"/>
              <a:ext cx="6840000" cy="720000"/>
            </a:xfrm>
            <a:prstGeom prst="homePlat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rtlCol="0" anchor="ctr"/>
            <a:lstStyle/>
            <a:p>
              <a:pPr marL="1152000">
                <a:spcAft>
                  <a:spcPts val="300"/>
                </a:spcAft>
              </a:pPr>
              <a:r>
                <a:rPr lang="en-US" sz="1600" b="1" dirty="0" err="1">
                  <a:solidFill>
                    <a:schemeClr val="bg2">
                      <a:lumMod val="25000"/>
                    </a:schemeClr>
                  </a:solidFill>
                </a:rPr>
                <a:t>Lancio</a:t>
              </a:r>
              <a:r>
                <a:rPr lang="en-US" sz="1600" b="1" dirty="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en-US" sz="1600" b="1" dirty="0" err="1">
                  <a:solidFill>
                    <a:schemeClr val="bg2">
                      <a:lumMod val="25000"/>
                    </a:schemeClr>
                  </a:solidFill>
                </a:rPr>
                <a:t>dell’YVAM</a:t>
              </a:r>
              <a:r>
                <a:rPr lang="en-US" sz="1600" b="1" dirty="0">
                  <a:solidFill>
                    <a:schemeClr val="bg2">
                      <a:lumMod val="25000"/>
                    </a:schemeClr>
                  </a:solidFill>
                </a:rPr>
                <a:t>!</a:t>
              </a:r>
            </a:p>
            <a:p>
              <a:pPr marL="1152000">
                <a:spcAft>
                  <a:spcPts val="300"/>
                </a:spcAft>
              </a:pPr>
              <a:r>
                <a:rPr lang="en-US" sz="1400" dirty="0">
                  <a:solidFill>
                    <a:schemeClr val="bg2">
                      <a:lumMod val="25000"/>
                    </a:schemeClr>
                  </a:solidFill>
                </a:rPr>
                <a:t>A/W chiller centrifuge con mag-bearing e R-1234ze</a:t>
              </a:r>
            </a:p>
          </p:txBody>
        </p:sp>
        <p:sp>
          <p:nvSpPr>
            <p:cNvPr id="23" name="TextBox 64">
              <a:extLst>
                <a:ext uri="{FF2B5EF4-FFF2-40B4-BE49-F238E27FC236}">
                  <a16:creationId xmlns:a16="http://schemas.microsoft.com/office/drawing/2014/main" id="{6B6FE532-2AEF-9F33-9B66-9A8D33B717C2}"/>
                </a:ext>
              </a:extLst>
            </p:cNvPr>
            <p:cNvSpPr txBox="1"/>
            <p:nvPr/>
          </p:nvSpPr>
          <p:spPr>
            <a:xfrm>
              <a:off x="4616917" y="5534177"/>
              <a:ext cx="1162350" cy="719999"/>
            </a:xfrm>
            <a:prstGeom prst="rect">
              <a:avLst/>
            </a:prstGeom>
            <a:solidFill>
              <a:schemeClr val="tx2"/>
            </a:solidFill>
          </p:spPr>
          <p:txBody>
            <a:bodyPr wrap="square" rtlCol="0" anchor="ctr">
              <a:noAutofit/>
            </a:bodyPr>
            <a:lstStyle/>
            <a:p>
              <a:pPr algn="ctr">
                <a:spcAft>
                  <a:spcPts val="300"/>
                </a:spcAft>
              </a:pPr>
              <a:r>
                <a:rPr lang="en-GB" sz="2400">
                  <a:solidFill>
                    <a:schemeClr val="bg1"/>
                  </a:solidFill>
                </a:rPr>
                <a:t>2021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571785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DA6386-87BE-968F-B651-5084F8E86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L’unicità</a:t>
            </a:r>
            <a:r>
              <a:rPr lang="en-US" dirty="0"/>
              <a:t> </a:t>
            </a:r>
            <a:r>
              <a:rPr lang="en-US" dirty="0" err="1"/>
              <a:t>dell’offerta</a:t>
            </a:r>
            <a:r>
              <a:rPr lang="en-US" dirty="0"/>
              <a:t> di Johnson Controls</a:t>
            </a:r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11D05B1-5628-0E4E-0995-01DB95E948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4D2DCB6-719E-0F43-A160-E508323EF71D}" type="slidenum">
              <a:rPr lang="en-DK" smtClean="0"/>
              <a:pPr/>
              <a:t>20</a:t>
            </a:fld>
            <a:endParaRPr lang="en-DK"/>
          </a:p>
        </p:txBody>
      </p:sp>
      <p:grpSp>
        <p:nvGrpSpPr>
          <p:cNvPr id="7" name="Group 18">
            <a:extLst>
              <a:ext uri="{FF2B5EF4-FFF2-40B4-BE49-F238E27FC236}">
                <a16:creationId xmlns:a16="http://schemas.microsoft.com/office/drawing/2014/main" id="{9F0D2D3A-898C-9054-9ECE-7107A039FD0C}"/>
              </a:ext>
            </a:extLst>
          </p:cNvPr>
          <p:cNvGrpSpPr/>
          <p:nvPr/>
        </p:nvGrpSpPr>
        <p:grpSpPr>
          <a:xfrm>
            <a:off x="408292" y="1384313"/>
            <a:ext cx="7187730" cy="4949825"/>
            <a:chOff x="624418" y="1412875"/>
            <a:chExt cx="6847839" cy="4715759"/>
          </a:xfrm>
        </p:grpSpPr>
        <p:sp>
          <p:nvSpPr>
            <p:cNvPr id="8" name="TextBox 5">
              <a:extLst>
                <a:ext uri="{FF2B5EF4-FFF2-40B4-BE49-F238E27FC236}">
                  <a16:creationId xmlns:a16="http://schemas.microsoft.com/office/drawing/2014/main" id="{A1FFC32C-E581-8851-320B-BA4140B4B34F}"/>
                </a:ext>
              </a:extLst>
            </p:cNvPr>
            <p:cNvSpPr txBox="1"/>
            <p:nvPr/>
          </p:nvSpPr>
          <p:spPr>
            <a:xfrm>
              <a:off x="624419" y="1412875"/>
              <a:ext cx="2113280" cy="16713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err="1">
                  <a:solidFill>
                    <a:srgbClr val="00549E"/>
                  </a:solidFill>
                </a:rPr>
                <a:t>Capacità</a:t>
              </a:r>
              <a:r>
                <a:rPr lang="en-US" b="1" dirty="0">
                  <a:solidFill>
                    <a:srgbClr val="00549E"/>
                  </a:solidFill>
                </a:rPr>
                <a:t> End-to-end</a:t>
              </a:r>
            </a:p>
            <a:p>
              <a:endParaRPr lang="en-US" sz="1200" dirty="0"/>
            </a:p>
            <a:p>
              <a:r>
                <a:rPr lang="it-IT" sz="1200" dirty="0">
                  <a:solidFill>
                    <a:srgbClr val="878A8F"/>
                  </a:solidFill>
                </a:rPr>
                <a:t>Collaboriamo con voi durante tutto il ciclo di vita della vostra struttura: progettazione, finanziamento, costruzione, manutenzione e gestione.</a:t>
              </a:r>
              <a:endParaRPr lang="en-US" sz="1200" dirty="0">
                <a:solidFill>
                  <a:srgbClr val="878A8F"/>
                </a:solidFill>
              </a:endParaRPr>
            </a:p>
          </p:txBody>
        </p:sp>
        <p:sp>
          <p:nvSpPr>
            <p:cNvPr id="9" name="TextBox 6">
              <a:extLst>
                <a:ext uri="{FF2B5EF4-FFF2-40B4-BE49-F238E27FC236}">
                  <a16:creationId xmlns:a16="http://schemas.microsoft.com/office/drawing/2014/main" id="{441D7E9C-194E-321C-0416-6184EA046B0B}"/>
                </a:ext>
              </a:extLst>
            </p:cNvPr>
            <p:cNvSpPr txBox="1"/>
            <p:nvPr/>
          </p:nvSpPr>
          <p:spPr>
            <a:xfrm>
              <a:off x="2991698" y="1412875"/>
              <a:ext cx="2113280" cy="20232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err="1">
                  <a:solidFill>
                    <a:srgbClr val="00549E"/>
                  </a:solidFill>
                </a:rPr>
                <a:t>Esperienza</a:t>
              </a:r>
              <a:r>
                <a:rPr lang="en-US" b="1" dirty="0">
                  <a:solidFill>
                    <a:srgbClr val="00549E"/>
                  </a:solidFill>
                </a:rPr>
                <a:t> </a:t>
              </a:r>
              <a:r>
                <a:rPr lang="en-US" b="1" dirty="0" err="1">
                  <a:solidFill>
                    <a:srgbClr val="00549E"/>
                  </a:solidFill>
                </a:rPr>
                <a:t>impareggiabile</a:t>
              </a:r>
              <a:endParaRPr lang="en-US" b="1" dirty="0">
                <a:solidFill>
                  <a:srgbClr val="00549E"/>
                </a:solidFill>
              </a:endParaRPr>
            </a:p>
            <a:p>
              <a:endParaRPr lang="en-US" sz="1200" dirty="0"/>
            </a:p>
            <a:p>
              <a:r>
                <a:rPr lang="it-IT" sz="1200" dirty="0">
                  <a:solidFill>
                    <a:srgbClr val="878A8F"/>
                  </a:solidFill>
                </a:rPr>
                <a:t>Siamo leader mondiali nella tecnologia e nelle soluzioni edilizie e mettiamo a frutto in ogni progetto, grande o piccolo, la comprovata competenza acquisita in oltre 130 anni di attività.</a:t>
              </a:r>
              <a:endParaRPr lang="en-US" sz="1200" dirty="0">
                <a:solidFill>
                  <a:srgbClr val="878A8F"/>
                </a:solidFill>
              </a:endParaRPr>
            </a:p>
          </p:txBody>
        </p:sp>
        <p:sp>
          <p:nvSpPr>
            <p:cNvPr id="10" name="TextBox 7">
              <a:extLst>
                <a:ext uri="{FF2B5EF4-FFF2-40B4-BE49-F238E27FC236}">
                  <a16:creationId xmlns:a16="http://schemas.microsoft.com/office/drawing/2014/main" id="{35CD3E14-7E40-944A-7091-8580F0503D09}"/>
                </a:ext>
              </a:extLst>
            </p:cNvPr>
            <p:cNvSpPr txBox="1"/>
            <p:nvPr/>
          </p:nvSpPr>
          <p:spPr>
            <a:xfrm>
              <a:off x="5358977" y="1412875"/>
              <a:ext cx="2113280" cy="15834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00549E"/>
                  </a:solidFill>
                </a:rPr>
                <a:t>Azienda </a:t>
              </a:r>
              <a:r>
                <a:rPr lang="en-US" b="1" dirty="0" err="1">
                  <a:solidFill>
                    <a:srgbClr val="00549E"/>
                  </a:solidFill>
                </a:rPr>
                <a:t>globale</a:t>
              </a:r>
              <a:endParaRPr lang="en-US" b="1" dirty="0">
                <a:solidFill>
                  <a:srgbClr val="00549E"/>
                </a:solidFill>
              </a:endParaRPr>
            </a:p>
            <a:p>
              <a:endParaRPr lang="en-US" sz="1200" dirty="0"/>
            </a:p>
            <a:p>
              <a:r>
                <a:rPr lang="it-IT" sz="1200" dirty="0">
                  <a:solidFill>
                    <a:srgbClr val="878A8F"/>
                  </a:solidFill>
                </a:rPr>
                <a:t>Con una presenza in oltre 150 paesi, forniamo soluzioni in tutto il mondo per garantire il raggiungimento dei tuoi obiettivi, indipendentemente da dove operi.</a:t>
              </a:r>
              <a:endParaRPr lang="en-US" sz="1200" dirty="0">
                <a:solidFill>
                  <a:srgbClr val="878A8F"/>
                </a:solidFill>
              </a:endParaRPr>
            </a:p>
          </p:txBody>
        </p:sp>
        <p:sp>
          <p:nvSpPr>
            <p:cNvPr id="11" name="Rectangle 8">
              <a:extLst>
                <a:ext uri="{FF2B5EF4-FFF2-40B4-BE49-F238E27FC236}">
                  <a16:creationId xmlns:a16="http://schemas.microsoft.com/office/drawing/2014/main" id="{34E5A175-158D-7647-C1F9-1EA24C555AF5}"/>
                </a:ext>
              </a:extLst>
            </p:cNvPr>
            <p:cNvSpPr/>
            <p:nvPr/>
          </p:nvSpPr>
          <p:spPr>
            <a:xfrm>
              <a:off x="624418" y="3436400"/>
              <a:ext cx="2113280" cy="268050"/>
            </a:xfrm>
            <a:prstGeom prst="rect">
              <a:avLst/>
            </a:prstGeom>
            <a:solidFill>
              <a:srgbClr val="00BC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9">
              <a:extLst>
                <a:ext uri="{FF2B5EF4-FFF2-40B4-BE49-F238E27FC236}">
                  <a16:creationId xmlns:a16="http://schemas.microsoft.com/office/drawing/2014/main" id="{8EC165C0-A1A1-0FD4-829C-C00A427B71AB}"/>
                </a:ext>
              </a:extLst>
            </p:cNvPr>
            <p:cNvSpPr/>
            <p:nvPr/>
          </p:nvSpPr>
          <p:spPr>
            <a:xfrm>
              <a:off x="2991697" y="3436400"/>
              <a:ext cx="2113280" cy="268050"/>
            </a:xfrm>
            <a:prstGeom prst="rect">
              <a:avLst/>
            </a:prstGeom>
            <a:solidFill>
              <a:srgbClr val="00BC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id="{1F2B8D30-457D-E607-61BB-D047E537F975}"/>
                </a:ext>
              </a:extLst>
            </p:cNvPr>
            <p:cNvSpPr/>
            <p:nvPr/>
          </p:nvSpPr>
          <p:spPr>
            <a:xfrm>
              <a:off x="5358977" y="3436400"/>
              <a:ext cx="2113280" cy="268050"/>
            </a:xfrm>
            <a:prstGeom prst="rect">
              <a:avLst/>
            </a:prstGeom>
            <a:solidFill>
              <a:srgbClr val="00BC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1">
              <a:extLst>
                <a:ext uri="{FF2B5EF4-FFF2-40B4-BE49-F238E27FC236}">
                  <a16:creationId xmlns:a16="http://schemas.microsoft.com/office/drawing/2014/main" id="{E7FA80C6-8FD9-1BCA-E6F1-1B5A58794CDF}"/>
                </a:ext>
              </a:extLst>
            </p:cNvPr>
            <p:cNvSpPr txBox="1"/>
            <p:nvPr/>
          </p:nvSpPr>
          <p:spPr>
            <a:xfrm>
              <a:off x="624419" y="3809202"/>
              <a:ext cx="2113280" cy="184730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b="1" dirty="0" err="1">
                  <a:solidFill>
                    <a:srgbClr val="00549E"/>
                  </a:solidFill>
                </a:rPr>
                <a:t>Programmi</a:t>
              </a:r>
              <a:r>
                <a:rPr lang="en-US" b="1" dirty="0">
                  <a:solidFill>
                    <a:srgbClr val="00549E"/>
                  </a:solidFill>
                </a:rPr>
                <a:t> di </a:t>
              </a:r>
              <a:r>
                <a:rPr lang="en-US" b="1" dirty="0" err="1">
                  <a:solidFill>
                    <a:srgbClr val="00549E"/>
                  </a:solidFill>
                </a:rPr>
                <a:t>fidelizzazione</a:t>
              </a:r>
              <a:endParaRPr lang="en-US" b="1" dirty="0">
                <a:solidFill>
                  <a:srgbClr val="00549E"/>
                </a:solidFill>
              </a:endParaRPr>
            </a:p>
            <a:p>
              <a:endParaRPr lang="en-US" sz="1200" dirty="0"/>
            </a:p>
            <a:p>
              <a:r>
                <a:rPr lang="it-IT" sz="1200" dirty="0">
                  <a:solidFill>
                    <a:srgbClr val="878A8F"/>
                  </a:solidFill>
                </a:rPr>
                <a:t>Amplifichiamo le nostre capacità collaborando con altri leader del settore, lavorando insieme in modo impeccabile per fornirti soluzioni ancora più efficaci.</a:t>
              </a:r>
              <a:endParaRPr lang="en-US" sz="1200" dirty="0">
                <a:solidFill>
                  <a:srgbClr val="878A8F"/>
                </a:solidFill>
                <a:cs typeface="Arial"/>
              </a:endParaRPr>
            </a:p>
          </p:txBody>
        </p:sp>
        <p:sp>
          <p:nvSpPr>
            <p:cNvPr id="15" name="TextBox 12">
              <a:extLst>
                <a:ext uri="{FF2B5EF4-FFF2-40B4-BE49-F238E27FC236}">
                  <a16:creationId xmlns:a16="http://schemas.microsoft.com/office/drawing/2014/main" id="{B432E591-0A21-C37C-9AAB-5CAB75DBF67D}"/>
                </a:ext>
              </a:extLst>
            </p:cNvPr>
            <p:cNvSpPr txBox="1"/>
            <p:nvPr/>
          </p:nvSpPr>
          <p:spPr>
            <a:xfrm>
              <a:off x="2991698" y="3809202"/>
              <a:ext cx="2113280" cy="20232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err="1">
                  <a:solidFill>
                    <a:srgbClr val="00549E"/>
                  </a:solidFill>
                </a:rPr>
                <a:t>Innovazione</a:t>
              </a:r>
              <a:r>
                <a:rPr lang="en-US" b="1" dirty="0">
                  <a:solidFill>
                    <a:srgbClr val="00549E"/>
                  </a:solidFill>
                </a:rPr>
                <a:t> continua</a:t>
              </a:r>
            </a:p>
            <a:p>
              <a:endParaRPr lang="en-US" sz="1200" dirty="0"/>
            </a:p>
            <a:p>
              <a:r>
                <a:rPr lang="it-IT" sz="1200" dirty="0">
                  <a:solidFill>
                    <a:srgbClr val="878A8F"/>
                  </a:solidFill>
                </a:rPr>
                <a:t>Ogni giorno spingiamo avanti la tecnologia digitale, offrendo ai clienti innovazioni come soluzioni di sicurezza basate sull'intelligenza artificiale che garantiscono il funzionamento ottimale del sistema.</a:t>
              </a:r>
              <a:endParaRPr lang="en-US" sz="1200" dirty="0">
                <a:solidFill>
                  <a:srgbClr val="878A8F"/>
                </a:solidFill>
              </a:endParaRPr>
            </a:p>
          </p:txBody>
        </p:sp>
        <p:sp>
          <p:nvSpPr>
            <p:cNvPr id="16" name="TextBox 13">
              <a:extLst>
                <a:ext uri="{FF2B5EF4-FFF2-40B4-BE49-F238E27FC236}">
                  <a16:creationId xmlns:a16="http://schemas.microsoft.com/office/drawing/2014/main" id="{9683E569-1D0D-A832-29FD-710759D9C5ED}"/>
                </a:ext>
              </a:extLst>
            </p:cNvPr>
            <p:cNvSpPr txBox="1"/>
            <p:nvPr/>
          </p:nvSpPr>
          <p:spPr>
            <a:xfrm>
              <a:off x="5358977" y="3809202"/>
              <a:ext cx="2113280" cy="20232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err="1">
                  <a:solidFill>
                    <a:srgbClr val="00549E"/>
                  </a:solidFill>
                </a:rPr>
                <a:t>Impatto</a:t>
              </a:r>
              <a:r>
                <a:rPr lang="en-US" b="1" dirty="0">
                  <a:solidFill>
                    <a:srgbClr val="00549E"/>
                  </a:solidFill>
                </a:rPr>
                <a:t> </a:t>
              </a:r>
              <a:r>
                <a:rPr lang="en-US" b="1" dirty="0" err="1">
                  <a:solidFill>
                    <a:srgbClr val="00549E"/>
                  </a:solidFill>
                </a:rPr>
                <a:t>sostenibile</a:t>
              </a:r>
              <a:endParaRPr lang="en-US" b="1" dirty="0">
                <a:solidFill>
                  <a:srgbClr val="00549E"/>
                </a:solidFill>
              </a:endParaRPr>
            </a:p>
            <a:p>
              <a:endParaRPr lang="en-US" sz="1200" dirty="0"/>
            </a:p>
            <a:p>
              <a:r>
                <a:rPr lang="it-IT" sz="1200" dirty="0">
                  <a:solidFill>
                    <a:srgbClr val="878A8F"/>
                  </a:solidFill>
                </a:rPr>
                <a:t>Maggiore efficienza energetica, riduzione del consumo di acqua e impegno verso la trasparenza sono solo alcuni dei nostri pluripremiati sforzi in materia di sostenibilità.</a:t>
              </a:r>
              <a:endParaRPr lang="en-US" sz="1200" dirty="0">
                <a:solidFill>
                  <a:srgbClr val="878A8F"/>
                </a:solidFill>
              </a:endParaRPr>
            </a:p>
          </p:txBody>
        </p:sp>
        <p:sp>
          <p:nvSpPr>
            <p:cNvPr id="17" name="Rectangle 14">
              <a:extLst>
                <a:ext uri="{FF2B5EF4-FFF2-40B4-BE49-F238E27FC236}">
                  <a16:creationId xmlns:a16="http://schemas.microsoft.com/office/drawing/2014/main" id="{245E8FE0-DCDB-B272-A40B-8E483B0093F9}"/>
                </a:ext>
              </a:extLst>
            </p:cNvPr>
            <p:cNvSpPr/>
            <p:nvPr/>
          </p:nvSpPr>
          <p:spPr>
            <a:xfrm>
              <a:off x="624418" y="5860584"/>
              <a:ext cx="2113280" cy="268050"/>
            </a:xfrm>
            <a:prstGeom prst="rect">
              <a:avLst/>
            </a:prstGeom>
            <a:solidFill>
              <a:srgbClr val="00BC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5">
              <a:extLst>
                <a:ext uri="{FF2B5EF4-FFF2-40B4-BE49-F238E27FC236}">
                  <a16:creationId xmlns:a16="http://schemas.microsoft.com/office/drawing/2014/main" id="{57BEB6D9-4A10-D300-75F0-558D8F7B49E2}"/>
                </a:ext>
              </a:extLst>
            </p:cNvPr>
            <p:cNvSpPr/>
            <p:nvPr/>
          </p:nvSpPr>
          <p:spPr>
            <a:xfrm>
              <a:off x="2991697" y="5860584"/>
              <a:ext cx="2113280" cy="268050"/>
            </a:xfrm>
            <a:prstGeom prst="rect">
              <a:avLst/>
            </a:prstGeom>
            <a:solidFill>
              <a:srgbClr val="00BC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6">
              <a:extLst>
                <a:ext uri="{FF2B5EF4-FFF2-40B4-BE49-F238E27FC236}">
                  <a16:creationId xmlns:a16="http://schemas.microsoft.com/office/drawing/2014/main" id="{B53C1240-8D12-03DC-6228-474A634B3EF5}"/>
                </a:ext>
              </a:extLst>
            </p:cNvPr>
            <p:cNvSpPr/>
            <p:nvPr/>
          </p:nvSpPr>
          <p:spPr>
            <a:xfrm>
              <a:off x="5358977" y="5860584"/>
              <a:ext cx="2113280" cy="268050"/>
            </a:xfrm>
            <a:prstGeom prst="rect">
              <a:avLst/>
            </a:prstGeom>
            <a:solidFill>
              <a:srgbClr val="00BC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0" name="Picture Placeholder 4">
            <a:extLst>
              <a:ext uri="{FF2B5EF4-FFF2-40B4-BE49-F238E27FC236}">
                <a16:creationId xmlns:a16="http://schemas.microsoft.com/office/drawing/2014/main" id="{92B7523E-FB4F-0EDC-CE41-9A4231B3FCE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111614" y="904048"/>
            <a:ext cx="2654710" cy="5430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9413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9ADA34-FAA7-932A-9B82-D4586BEA29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Johnson Controls </a:t>
            </a:r>
            <a:r>
              <a:rPr lang="en-US" dirty="0" err="1"/>
              <a:t>vanta</a:t>
            </a:r>
            <a:r>
              <a:rPr lang="en-US" dirty="0"/>
              <a:t> un </a:t>
            </a:r>
            <a:r>
              <a:rPr lang="en-US" dirty="0" err="1"/>
              <a:t>vasto</a:t>
            </a:r>
            <a:r>
              <a:rPr lang="en-US" dirty="0"/>
              <a:t> network </a:t>
            </a:r>
            <a:r>
              <a:rPr lang="en-US" dirty="0" err="1"/>
              <a:t>globale</a:t>
            </a:r>
            <a:r>
              <a:rPr lang="en-US" dirty="0"/>
              <a:t> e locale</a:t>
            </a:r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3107EA7-58EB-2398-4365-C3FC3C9EC2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4D2DCB6-719E-0F43-A160-E508323EF71D}" type="slidenum">
              <a:rPr lang="en-DK" smtClean="0"/>
              <a:pPr/>
              <a:t>21</a:t>
            </a:fld>
            <a:endParaRPr lang="en-DK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8B54F490-8BEC-6514-9B81-439FA17261DE}"/>
              </a:ext>
            </a:extLst>
          </p:cNvPr>
          <p:cNvSpPr txBox="1">
            <a:spLocks/>
          </p:cNvSpPr>
          <p:nvPr/>
        </p:nvSpPr>
        <p:spPr>
          <a:xfrm>
            <a:off x="442913" y="1412875"/>
            <a:ext cx="5419725" cy="4949825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75000"/>
              <a:buFont typeface="Wingdings" pitchFamily="2" charset="2"/>
              <a:buChar char="§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75000"/>
              <a:buFont typeface="Wingdings" pitchFamily="2" charset="2"/>
              <a:buChar char="§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75000"/>
              <a:buFont typeface="Wingdings" pitchFamily="2" charset="2"/>
              <a:buChar char="§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75000"/>
              <a:buFont typeface="Wingdings" pitchFamily="2" charset="2"/>
              <a:buChar char="§"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75000"/>
              <a:buFont typeface="Wingdings" pitchFamily="2" charset="2"/>
              <a:buChar char="§"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000"/>
              </a:lnSpc>
              <a:spcAft>
                <a:spcPts val="900"/>
              </a:spcAft>
              <a:buFont typeface="Wingdings" pitchFamily="2" charset="2"/>
              <a:buNone/>
            </a:pPr>
            <a:r>
              <a:rPr lang="it-IT" sz="2000" dirty="0">
                <a:solidFill>
                  <a:schemeClr val="tx2"/>
                </a:solidFill>
              </a:rPr>
              <a:t>Con oltre </a:t>
            </a:r>
            <a:r>
              <a:rPr lang="it-IT" sz="2000" b="1" dirty="0">
                <a:solidFill>
                  <a:schemeClr val="tx2"/>
                </a:solidFill>
              </a:rPr>
              <a:t>100.000 esperti in tutto il mondo</a:t>
            </a:r>
            <a:r>
              <a:rPr lang="it-IT" sz="2000" dirty="0">
                <a:solidFill>
                  <a:schemeClr val="tx2"/>
                </a:solidFill>
              </a:rPr>
              <a:t>, operativi in ​​più di </a:t>
            </a:r>
            <a:r>
              <a:rPr lang="it-IT" sz="2000" b="1" dirty="0">
                <a:solidFill>
                  <a:schemeClr val="tx2"/>
                </a:solidFill>
              </a:rPr>
              <a:t>150 paesi</a:t>
            </a:r>
            <a:r>
              <a:rPr lang="it-IT" sz="2000" dirty="0">
                <a:solidFill>
                  <a:schemeClr val="tx2"/>
                </a:solidFill>
              </a:rPr>
              <a:t>, che offrono un servizio locale da </a:t>
            </a:r>
            <a:r>
              <a:rPr lang="it-IT" sz="2000" b="1" dirty="0">
                <a:solidFill>
                  <a:schemeClr val="tx2"/>
                </a:solidFill>
              </a:rPr>
              <a:t>2.000 sedi</a:t>
            </a:r>
            <a:r>
              <a:rPr lang="it-IT" sz="2000" dirty="0">
                <a:solidFill>
                  <a:schemeClr val="tx2"/>
                </a:solidFill>
              </a:rPr>
              <a:t>, e la nostra profonda competenza nel settore, siamo leader mondiali nelle tecnologie edilizie.</a:t>
            </a:r>
            <a:endParaRPr lang="en-US" sz="2000" dirty="0">
              <a:solidFill>
                <a:schemeClr val="tx2"/>
              </a:solidFill>
            </a:endParaRPr>
          </a:p>
        </p:txBody>
      </p:sp>
      <p:pic>
        <p:nvPicPr>
          <p:cNvPr id="6" name="Picture Placeholder 3">
            <a:extLst>
              <a:ext uri="{FF2B5EF4-FFF2-40B4-BE49-F238E27FC236}">
                <a16:creationId xmlns:a16="http://schemas.microsoft.com/office/drawing/2014/main" id="{16BBB3AF-DCF3-9A68-509B-EFA68E511AA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1312540"/>
            <a:ext cx="4385187" cy="493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8811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973604-1469-A9FD-9A9B-84049BA1A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Dedichiamo il 100% dei nostri sforzi al successo della tua missione per ottenere risultati che contano</a:t>
            </a:r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6895973-0D68-CA95-89ED-5B9AB4B2F5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4D2DCB6-719E-0F43-A160-E508323EF71D}" type="slidenum">
              <a:rPr lang="en-DK" smtClean="0"/>
              <a:pPr/>
              <a:t>22</a:t>
            </a:fld>
            <a:endParaRPr lang="en-DK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6ED953-CFCE-330B-F3F6-FCF2B7702AF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8445" y="1185538"/>
            <a:ext cx="10051052" cy="514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1729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 descr="Texto&#10;&#10;El contenido generado por IA puede ser incorrecto.">
            <a:extLst>
              <a:ext uri="{FF2B5EF4-FFF2-40B4-BE49-F238E27FC236}">
                <a16:creationId xmlns:a16="http://schemas.microsoft.com/office/drawing/2014/main" id="{56225B91-086A-3D48-28F1-1B3E890A0E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12596" r="3" b="19047"/>
          <a:stretch/>
        </p:blipFill>
        <p:spPr>
          <a:xfrm>
            <a:off x="810641" y="1301578"/>
            <a:ext cx="10375955" cy="5000368"/>
          </a:xfrm>
          <a:prstGeom prst="rect">
            <a:avLst/>
          </a:prstGeom>
          <a:noFill/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B246E4F9-F56C-4DF6-6B2D-039FEFD91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Johnson Controls ha il più ampio portafoglio di prodotti, tecnologie, software e servizi per l'edilizia a livello mondiale</a:t>
            </a:r>
            <a:endParaRPr lang="es-ES" dirty="0"/>
          </a:p>
        </p:txBody>
      </p:sp>
      <p:sp>
        <p:nvSpPr>
          <p:cNvPr id="4" name="Marcador de número de diapositiva 3" hidden="1">
            <a:extLst>
              <a:ext uri="{FF2B5EF4-FFF2-40B4-BE49-F238E27FC236}">
                <a16:creationId xmlns:a16="http://schemas.microsoft.com/office/drawing/2014/main" id="{46CC9D2D-AAAB-883C-4650-002CEA3114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64D2DCB6-719E-0F43-A160-E508323EF71D}" type="slidenum">
              <a:rPr lang="en-DK" smtClean="0"/>
              <a:pPr>
                <a:spcAft>
                  <a:spcPts val="600"/>
                </a:spcAft>
              </a:pPr>
              <a:t>23</a:t>
            </a:fld>
            <a:endParaRPr lang="en-DK"/>
          </a:p>
        </p:txBody>
      </p:sp>
      <p:sp>
        <p:nvSpPr>
          <p:cNvPr id="5" name="Marcador de número de diapositiva 3">
            <a:extLst>
              <a:ext uri="{FF2B5EF4-FFF2-40B4-BE49-F238E27FC236}">
                <a16:creationId xmlns:a16="http://schemas.microsoft.com/office/drawing/2014/main" id="{9D941C24-620D-CE53-15A8-3CE2C6D492D8}"/>
              </a:ext>
            </a:extLst>
          </p:cNvPr>
          <p:cNvSpPr txBox="1">
            <a:spLocks/>
          </p:cNvSpPr>
          <p:nvPr/>
        </p:nvSpPr>
        <p:spPr>
          <a:xfrm>
            <a:off x="229961" y="6343135"/>
            <a:ext cx="360000" cy="320675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en-US"/>
            </a:defPPr>
            <a:lvl1pPr marL="0" algn="l" defTabSz="914400" rtl="0" eaLnBrk="1" latinLnBrk="0" hangingPunct="1">
              <a:defRPr sz="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4D2DCB6-719E-0F43-A160-E508323EF71D}" type="slidenum">
              <a:rPr lang="en-DK" smtClean="0"/>
              <a:pPr/>
              <a:t>23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6756843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D2608A-8035-FA35-D2F8-8C718575D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YVAM1500 Mod B</a:t>
            </a:r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F08EB37-3EB1-2C96-0792-77D6CF9B3F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4D2DCB6-719E-0F43-A160-E508323EF71D}" type="slidenum">
              <a:rPr lang="en-DK" smtClean="0"/>
              <a:pPr/>
              <a:t>24</a:t>
            </a:fld>
            <a:endParaRPr lang="en-DK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ED3F1943-ACD4-2057-71AC-F97CF5B09B6B}"/>
              </a:ext>
            </a:extLst>
          </p:cNvPr>
          <p:cNvSpPr txBox="1">
            <a:spLocks/>
          </p:cNvSpPr>
          <p:nvPr/>
        </p:nvSpPr>
        <p:spPr>
          <a:xfrm>
            <a:off x="442913" y="1384314"/>
            <a:ext cx="3456000" cy="41762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75000"/>
              <a:buFont typeface="Wingdings" pitchFamily="2" charset="2"/>
              <a:buChar char="§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75000"/>
              <a:buFont typeface="Wingdings" pitchFamily="2" charset="2"/>
              <a:buChar char="§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75000"/>
              <a:buFont typeface="Wingdings" pitchFamily="2" charset="2"/>
              <a:buChar char="§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75000"/>
              <a:buFont typeface="Wingdings" pitchFamily="2" charset="2"/>
              <a:buChar char="§"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75000"/>
              <a:buFont typeface="Wingdings" pitchFamily="2" charset="2"/>
              <a:buChar char="§"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US" sz="1200" dirty="0" err="1"/>
              <a:t>Dimensioni</a:t>
            </a:r>
            <a:r>
              <a:rPr lang="en-US" sz="1200" dirty="0"/>
              <a:t>: 11,887 x 2,235 x 2,590 [m]</a:t>
            </a:r>
          </a:p>
          <a:p>
            <a:pPr>
              <a:spcAft>
                <a:spcPts val="600"/>
              </a:spcAft>
            </a:pPr>
            <a:r>
              <a:rPr lang="en-US" sz="1200" dirty="0"/>
              <a:t>Peso </a:t>
            </a:r>
            <a:r>
              <a:rPr lang="en-US" sz="1200" dirty="0" err="1"/>
              <a:t>operativo</a:t>
            </a:r>
            <a:r>
              <a:rPr lang="en-US" sz="1200" dirty="0"/>
              <a:t>: 12,050 kg</a:t>
            </a:r>
          </a:p>
          <a:p>
            <a:pPr>
              <a:spcAft>
                <a:spcPts val="600"/>
              </a:spcAft>
            </a:pPr>
            <a:r>
              <a:rPr lang="en-US" sz="1200" dirty="0" err="1"/>
              <a:t>Refrigerante</a:t>
            </a:r>
            <a:r>
              <a:rPr lang="en-US" sz="1200" dirty="0"/>
              <a:t>: 340 kg R-1234ze</a:t>
            </a:r>
          </a:p>
          <a:p>
            <a:pPr>
              <a:spcAft>
                <a:spcPts val="600"/>
              </a:spcAft>
            </a:pPr>
            <a:r>
              <a:rPr lang="en-US" sz="1200" dirty="0"/>
              <a:t>Voltaggio: 380/50, 400/50, 415/50, 380/60, 400/60, 416/60, 460/60</a:t>
            </a:r>
          </a:p>
          <a:p>
            <a:pPr>
              <a:spcAft>
                <a:spcPts val="600"/>
              </a:spcAft>
            </a:pPr>
            <a:r>
              <a:rPr lang="en-US" sz="1200" dirty="0"/>
              <a:t>MOCP: 1200A</a:t>
            </a:r>
          </a:p>
          <a:p>
            <a:pPr>
              <a:spcAft>
                <a:spcPts val="600"/>
              </a:spcAft>
            </a:pPr>
            <a:r>
              <a:rPr lang="en-US" sz="1200" dirty="0" err="1"/>
              <a:t>Resistenza</a:t>
            </a:r>
            <a:r>
              <a:rPr lang="en-US" sz="1200" dirty="0"/>
              <a:t> al </a:t>
            </a:r>
            <a:r>
              <a:rPr lang="en-US" sz="1200" dirty="0" err="1"/>
              <a:t>cortocircuito</a:t>
            </a:r>
            <a:r>
              <a:rPr lang="en-US" sz="1200" dirty="0"/>
              <a:t>: 100 kA</a:t>
            </a:r>
          </a:p>
          <a:p>
            <a:pPr>
              <a:spcAft>
                <a:spcPts val="600"/>
              </a:spcAft>
            </a:pPr>
            <a:r>
              <a:rPr lang="it-IT" sz="1200" dirty="0"/>
              <a:t>Temperature del fluido in uscita fino a 32°C</a:t>
            </a:r>
          </a:p>
          <a:p>
            <a:pPr>
              <a:spcAft>
                <a:spcPts val="600"/>
              </a:spcAft>
            </a:pPr>
            <a:r>
              <a:rPr lang="it-IT" sz="1200" dirty="0"/>
              <a:t>Funzionamento invertito</a:t>
            </a:r>
          </a:p>
          <a:p>
            <a:pPr>
              <a:spcAft>
                <a:spcPts val="600"/>
              </a:spcAft>
            </a:pPr>
            <a:r>
              <a:rPr lang="it-IT" sz="1200" dirty="0"/>
              <a:t>Ventilatori EC</a:t>
            </a:r>
          </a:p>
          <a:p>
            <a:pPr>
              <a:spcAft>
                <a:spcPts val="600"/>
              </a:spcAft>
            </a:pPr>
            <a:r>
              <a:rPr lang="it-IT" sz="1200" dirty="0"/>
              <a:t>VSD raffreddato a refrigerante</a:t>
            </a:r>
          </a:p>
          <a:p>
            <a:pPr>
              <a:spcAft>
                <a:spcPts val="600"/>
              </a:spcAft>
            </a:pPr>
            <a:r>
              <a:rPr lang="it-IT" sz="1200" dirty="0"/>
              <a:t>Avvio rapido con UPS integrato incluso</a:t>
            </a:r>
          </a:p>
          <a:p>
            <a:pPr>
              <a:spcAft>
                <a:spcPts val="600"/>
              </a:spcAft>
            </a:pPr>
            <a:r>
              <a:rPr lang="it-IT" sz="1200" dirty="0"/>
              <a:t>Standard di conformità IEEE-519</a:t>
            </a:r>
            <a:endParaRPr lang="en-US" sz="1200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4A330114-99A7-E647-5BAC-A370F7AE9E73}"/>
              </a:ext>
            </a:extLst>
          </p:cNvPr>
          <p:cNvSpPr txBox="1">
            <a:spLocks/>
          </p:cNvSpPr>
          <p:nvPr/>
        </p:nvSpPr>
        <p:spPr bwMode="auto">
          <a:xfrm>
            <a:off x="4024969" y="1384312"/>
            <a:ext cx="3456000" cy="417622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80000" tIns="180000" rIns="180000" bIns="180000" numCol="1" anchor="t" anchorCtr="0" compatLnSpc="1">
            <a:prstTxWarp prst="textNoShape">
              <a:avLst/>
            </a:prstTxWarp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23888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5000"/>
              <a:buFont typeface="Wingdings" pitchFamily="2" charset="2"/>
              <a:buChar char="§"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98525" indent="-274638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5000"/>
              <a:buFont typeface="Wingdings" pitchFamily="2" charset="2"/>
              <a:buChar char="§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63638" indent="-265113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5000"/>
              <a:buFont typeface="Wingdings" pitchFamily="2" charset="2"/>
              <a:buChar char="§"/>
              <a:defRPr sz="12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38275" indent="-274638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5000"/>
              <a:buFont typeface="Wingdings" pitchFamily="2" charset="2"/>
              <a:buChar char="§"/>
              <a:defRPr sz="12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03388" indent="-265113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5000"/>
              <a:buFont typeface="Wingdings" pitchFamily="2" charset="2"/>
              <a:buChar char="§"/>
              <a:defRPr sz="12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200" dirty="0"/>
              <a:t>Fasci di tubi evaporatori configurabili e disponibili con opzioni a 2 o 3 passaggi</a:t>
            </a:r>
          </a:p>
          <a:p>
            <a:r>
              <a:rPr lang="it-IT" sz="1200" dirty="0"/>
              <a:t>Temperatura minima di esercizio: -28,8 °C</a:t>
            </a:r>
          </a:p>
          <a:p>
            <a:r>
              <a:rPr lang="it-IT" sz="1200" dirty="0"/>
              <a:t>Temperatura massima di esercizio: 55,0 °C</a:t>
            </a:r>
          </a:p>
          <a:p>
            <a:r>
              <a:rPr lang="it-IT" sz="1200" dirty="0"/>
              <a:t>I riscaldatori della scatola dell'acqua sono inclusi e richiedono alimentazione separata da 230 V</a:t>
            </a:r>
          </a:p>
          <a:p>
            <a:r>
              <a:rPr lang="it-IT" sz="1200" dirty="0"/>
              <a:t>Opzioni disponibili su richiesta:</a:t>
            </a:r>
          </a:p>
          <a:p>
            <a:pPr lvl="1"/>
            <a:r>
              <a:rPr lang="it-IT" sz="1000" dirty="0"/>
              <a:t>Pompe di bordo e pacchetti idronici</a:t>
            </a:r>
          </a:p>
          <a:p>
            <a:pPr lvl="1"/>
            <a:r>
              <a:rPr lang="it-IT" sz="1000" dirty="0"/>
              <a:t>Test delle prestazioni in fabbrica in condizioni operative reali</a:t>
            </a:r>
            <a:endParaRPr lang="en-US" sz="1000" dirty="0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CDA436BF-6A09-CAB9-A89A-778673577B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234" b="9344"/>
          <a:stretch/>
        </p:blipFill>
        <p:spPr>
          <a:xfrm>
            <a:off x="7607024" y="1384312"/>
            <a:ext cx="4210883" cy="4176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3369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E54CDB-5F28-B4AB-8EDB-6A4E6BB22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YVAM1650 Mod B Attributes</a:t>
            </a:r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70DC54C-E155-137E-5C1A-85A09044C6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4D2DCB6-719E-0F43-A160-E508323EF71D}" type="slidenum">
              <a:rPr lang="en-DK" smtClean="0"/>
              <a:pPr/>
              <a:t>25</a:t>
            </a:fld>
            <a:endParaRPr lang="en-DK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776857F3-7EE8-46FA-2A25-270235E4DC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234" b="9344"/>
          <a:stretch/>
        </p:blipFill>
        <p:spPr>
          <a:xfrm>
            <a:off x="7607025" y="1384312"/>
            <a:ext cx="4194270" cy="4159752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B2ABA7-40A8-F77F-FEF1-FEAB84116F34}"/>
              </a:ext>
            </a:extLst>
          </p:cNvPr>
          <p:cNvSpPr txBox="1">
            <a:spLocks/>
          </p:cNvSpPr>
          <p:nvPr/>
        </p:nvSpPr>
        <p:spPr>
          <a:xfrm>
            <a:off x="442913" y="1384314"/>
            <a:ext cx="3456000" cy="41762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75000"/>
              <a:buFont typeface="Wingdings" pitchFamily="2" charset="2"/>
              <a:buChar char="§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75000"/>
              <a:buFont typeface="Wingdings" pitchFamily="2" charset="2"/>
              <a:buChar char="§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75000"/>
              <a:buFont typeface="Wingdings" pitchFamily="2" charset="2"/>
              <a:buChar char="§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75000"/>
              <a:buFont typeface="Wingdings" pitchFamily="2" charset="2"/>
              <a:buChar char="§"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75000"/>
              <a:buFont typeface="Wingdings" pitchFamily="2" charset="2"/>
              <a:buChar char="§"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US" sz="1200" dirty="0" err="1"/>
              <a:t>Dimensioni</a:t>
            </a:r>
            <a:r>
              <a:rPr lang="en-US" sz="1200" dirty="0"/>
              <a:t>: 15,240 x 2,235 x 2,590 [m]</a:t>
            </a:r>
          </a:p>
          <a:p>
            <a:pPr>
              <a:spcAft>
                <a:spcPts val="600"/>
              </a:spcAft>
            </a:pPr>
            <a:r>
              <a:rPr lang="en-US" sz="1200" dirty="0"/>
              <a:t>Peso </a:t>
            </a:r>
            <a:r>
              <a:rPr lang="en-US" sz="1200" dirty="0" err="1"/>
              <a:t>operativo</a:t>
            </a:r>
            <a:r>
              <a:rPr lang="en-US" sz="1200" dirty="0"/>
              <a:t>: 13,350 kg</a:t>
            </a:r>
          </a:p>
          <a:p>
            <a:pPr>
              <a:spcAft>
                <a:spcPts val="600"/>
              </a:spcAft>
            </a:pPr>
            <a:r>
              <a:rPr lang="en-US" sz="1200" dirty="0" err="1"/>
              <a:t>Refrigerante</a:t>
            </a:r>
            <a:r>
              <a:rPr lang="en-US" sz="1200" dirty="0"/>
              <a:t>: 340 kg R-1234ze</a:t>
            </a:r>
          </a:p>
          <a:p>
            <a:pPr>
              <a:spcAft>
                <a:spcPts val="600"/>
              </a:spcAft>
            </a:pPr>
            <a:r>
              <a:rPr lang="en-US" sz="1200" dirty="0"/>
              <a:t>Voltaggio: 380/50, 400/50, 415/50, 380/60, 400/60, 416/60, 460/60</a:t>
            </a:r>
          </a:p>
          <a:p>
            <a:pPr>
              <a:spcAft>
                <a:spcPts val="600"/>
              </a:spcAft>
            </a:pPr>
            <a:r>
              <a:rPr lang="en-US" sz="1200" dirty="0"/>
              <a:t>MOCP: 1200A</a:t>
            </a:r>
          </a:p>
          <a:p>
            <a:pPr>
              <a:spcAft>
                <a:spcPts val="600"/>
              </a:spcAft>
            </a:pPr>
            <a:r>
              <a:rPr lang="en-US" sz="1200" dirty="0" err="1"/>
              <a:t>Resistenza</a:t>
            </a:r>
            <a:r>
              <a:rPr lang="en-US" sz="1200" dirty="0"/>
              <a:t> al </a:t>
            </a:r>
            <a:r>
              <a:rPr lang="en-US" sz="1200" dirty="0" err="1"/>
              <a:t>cortocircuito</a:t>
            </a:r>
            <a:r>
              <a:rPr lang="en-US" sz="1200" dirty="0"/>
              <a:t>: 100 kA</a:t>
            </a:r>
          </a:p>
          <a:p>
            <a:pPr>
              <a:spcAft>
                <a:spcPts val="600"/>
              </a:spcAft>
            </a:pPr>
            <a:r>
              <a:rPr lang="it-IT" sz="1200" dirty="0"/>
              <a:t>Temperature del fluido in uscita fino a 32°C</a:t>
            </a:r>
          </a:p>
          <a:p>
            <a:pPr>
              <a:spcAft>
                <a:spcPts val="600"/>
              </a:spcAft>
            </a:pPr>
            <a:r>
              <a:rPr lang="it-IT" sz="1200" dirty="0"/>
              <a:t>Funzionamento invertito</a:t>
            </a:r>
          </a:p>
          <a:p>
            <a:pPr>
              <a:spcAft>
                <a:spcPts val="600"/>
              </a:spcAft>
            </a:pPr>
            <a:r>
              <a:rPr lang="it-IT" sz="1200" dirty="0"/>
              <a:t>Ventilatori EC</a:t>
            </a:r>
          </a:p>
          <a:p>
            <a:pPr>
              <a:spcAft>
                <a:spcPts val="600"/>
              </a:spcAft>
            </a:pPr>
            <a:r>
              <a:rPr lang="it-IT" sz="1200" dirty="0"/>
              <a:t>VSD raffreddato a refrigerante</a:t>
            </a:r>
          </a:p>
          <a:p>
            <a:pPr>
              <a:spcAft>
                <a:spcPts val="600"/>
              </a:spcAft>
            </a:pPr>
            <a:r>
              <a:rPr lang="it-IT" sz="1200" dirty="0"/>
              <a:t>Avvio rapido con UPS integrato incluso</a:t>
            </a:r>
          </a:p>
          <a:p>
            <a:pPr>
              <a:spcAft>
                <a:spcPts val="600"/>
              </a:spcAft>
            </a:pPr>
            <a:r>
              <a:rPr lang="it-IT" sz="1200" dirty="0"/>
              <a:t>Standard di conformità IEEE-519</a:t>
            </a:r>
            <a:endParaRPr lang="en-US" sz="1200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B079EEF-3444-35B2-C7B7-0D153B737F3E}"/>
              </a:ext>
            </a:extLst>
          </p:cNvPr>
          <p:cNvSpPr txBox="1">
            <a:spLocks/>
          </p:cNvSpPr>
          <p:nvPr/>
        </p:nvSpPr>
        <p:spPr bwMode="auto">
          <a:xfrm>
            <a:off x="4024969" y="1384312"/>
            <a:ext cx="3456000" cy="417622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80000" tIns="180000" rIns="180000" bIns="180000" numCol="1" anchor="t" anchorCtr="0" compatLnSpc="1">
            <a:prstTxWarp prst="textNoShape">
              <a:avLst/>
            </a:prstTxWarp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23888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5000"/>
              <a:buFont typeface="Wingdings" pitchFamily="2" charset="2"/>
              <a:buChar char="§"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98525" indent="-274638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5000"/>
              <a:buFont typeface="Wingdings" pitchFamily="2" charset="2"/>
              <a:buChar char="§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63638" indent="-265113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5000"/>
              <a:buFont typeface="Wingdings" pitchFamily="2" charset="2"/>
              <a:buChar char="§"/>
              <a:defRPr sz="12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38275" indent="-274638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5000"/>
              <a:buFont typeface="Wingdings" pitchFamily="2" charset="2"/>
              <a:buChar char="§"/>
              <a:defRPr sz="12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03388" indent="-265113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5000"/>
              <a:buFont typeface="Wingdings" pitchFamily="2" charset="2"/>
              <a:buChar char="§"/>
              <a:defRPr sz="12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200" dirty="0"/>
              <a:t>Fasci di tubi evaporatori configurabili e disponibili con opzioni a 2 o 3 passaggi</a:t>
            </a:r>
          </a:p>
          <a:p>
            <a:r>
              <a:rPr lang="it-IT" sz="1200" dirty="0"/>
              <a:t>Temperatura minima di esercizio: -28,8 °C</a:t>
            </a:r>
          </a:p>
          <a:p>
            <a:r>
              <a:rPr lang="it-IT" sz="1200" dirty="0"/>
              <a:t>Temperatura massima di esercizio: 55,0 °C</a:t>
            </a:r>
          </a:p>
          <a:p>
            <a:r>
              <a:rPr lang="it-IT" sz="1200" dirty="0"/>
              <a:t>I riscaldatori della scatola dell'acqua sono inclusi e richiedono alimentazione separata da 230 V</a:t>
            </a:r>
          </a:p>
          <a:p>
            <a:r>
              <a:rPr lang="it-IT" sz="1200" dirty="0"/>
              <a:t>Opzioni disponibili su richiesta:</a:t>
            </a:r>
          </a:p>
          <a:p>
            <a:pPr lvl="1"/>
            <a:r>
              <a:rPr lang="it-IT" sz="1000" dirty="0"/>
              <a:t>Pompe di bordo e pacchetti idronici</a:t>
            </a:r>
          </a:p>
          <a:p>
            <a:pPr lvl="1"/>
            <a:r>
              <a:rPr lang="it-IT" sz="1000" dirty="0"/>
              <a:t>Test delle prestazioni in fabbrica in condizioni operative reali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6180959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41F0ED-9AEC-7F1D-2542-C9EF8D5CCD0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s-ES"/>
              <a:t>Thank you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68012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BA79EF-C3A1-0168-FCFF-9E2A16BBF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YORK</a:t>
            </a:r>
            <a:r>
              <a:rPr lang="en-US" baseline="30000" dirty="0"/>
              <a:t>®</a:t>
            </a:r>
            <a:r>
              <a:rPr lang="en-US" dirty="0"/>
              <a:t> YVAM Magnetic Bearing Centrifugal</a:t>
            </a:r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42A8A42-8B2C-644B-78B6-741165AF27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4D2DCB6-719E-0F43-A160-E508323EF71D}" type="slidenum">
              <a:rPr lang="en-DK" smtClean="0"/>
              <a:pPr/>
              <a:t>3</a:t>
            </a:fld>
            <a:endParaRPr lang="en-DK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AA676F40-781E-4326-23FD-2086E5834C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047" t="12608" r="17979" b="8724"/>
          <a:stretch/>
        </p:blipFill>
        <p:spPr>
          <a:xfrm>
            <a:off x="5296018" y="1368608"/>
            <a:ext cx="6161102" cy="4965530"/>
          </a:xfrm>
          <a:prstGeom prst="rect">
            <a:avLst/>
          </a:prstGeom>
        </p:spPr>
      </p:pic>
      <p:sp>
        <p:nvSpPr>
          <p:cNvPr id="6" name="Rectangle 7">
            <a:extLst>
              <a:ext uri="{FF2B5EF4-FFF2-40B4-BE49-F238E27FC236}">
                <a16:creationId xmlns:a16="http://schemas.microsoft.com/office/drawing/2014/main" id="{29CF0027-672E-B82F-CC1D-B2A1BF3012E7}"/>
              </a:ext>
            </a:extLst>
          </p:cNvPr>
          <p:cNvSpPr/>
          <p:nvPr/>
        </p:nvSpPr>
        <p:spPr>
          <a:xfrm>
            <a:off x="442913" y="1368609"/>
            <a:ext cx="4248000" cy="90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bg1"/>
                </a:solidFill>
              </a:rPr>
              <a:t>Efficienza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aumentata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DB728058-081B-E021-0D36-68C35C21248C}"/>
              </a:ext>
            </a:extLst>
          </p:cNvPr>
          <p:cNvSpPr/>
          <p:nvPr/>
        </p:nvSpPr>
        <p:spPr>
          <a:xfrm>
            <a:off x="442913" y="2384639"/>
            <a:ext cx="4248000" cy="90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b="1" dirty="0">
                <a:solidFill>
                  <a:schemeClr val="bg1"/>
                </a:solidFill>
              </a:rPr>
              <a:t>Design </a:t>
            </a:r>
            <a:r>
              <a:rPr lang="en-US" b="1" dirty="0" err="1">
                <a:solidFill>
                  <a:schemeClr val="bg1"/>
                </a:solidFill>
              </a:rPr>
              <a:t>semplificato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24FB50A2-ED49-E091-FBC0-6EEC7CEAD881}"/>
              </a:ext>
            </a:extLst>
          </p:cNvPr>
          <p:cNvSpPr/>
          <p:nvPr/>
        </p:nvSpPr>
        <p:spPr>
          <a:xfrm>
            <a:off x="442913" y="3400669"/>
            <a:ext cx="4248000" cy="90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b="1" dirty="0">
                <a:solidFill>
                  <a:schemeClr val="bg1"/>
                </a:solidFill>
              </a:rPr>
              <a:t>Basse </a:t>
            </a:r>
            <a:r>
              <a:rPr lang="en-US" b="1" dirty="0" err="1">
                <a:solidFill>
                  <a:schemeClr val="bg1"/>
                </a:solidFill>
              </a:rPr>
              <a:t>armoniche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AB7C4C57-0CF3-CC41-AF95-AD6CD26451AE}"/>
              </a:ext>
            </a:extLst>
          </p:cNvPr>
          <p:cNvSpPr/>
          <p:nvPr/>
        </p:nvSpPr>
        <p:spPr>
          <a:xfrm>
            <a:off x="442913" y="4416699"/>
            <a:ext cx="4248000" cy="90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b="1" dirty="0">
                <a:solidFill>
                  <a:schemeClr val="bg1"/>
                </a:solidFill>
              </a:rPr>
              <a:t>Rapido Restart</a:t>
            </a:r>
          </a:p>
        </p:txBody>
      </p:sp>
      <p:sp>
        <p:nvSpPr>
          <p:cNvPr id="10" name="Rectangle 11">
            <a:extLst>
              <a:ext uri="{FF2B5EF4-FFF2-40B4-BE49-F238E27FC236}">
                <a16:creationId xmlns:a16="http://schemas.microsoft.com/office/drawing/2014/main" id="{E81BF0D1-FD09-23A2-62B9-F0CE446098F9}"/>
              </a:ext>
            </a:extLst>
          </p:cNvPr>
          <p:cNvSpPr/>
          <p:nvPr/>
        </p:nvSpPr>
        <p:spPr>
          <a:xfrm>
            <a:off x="442913" y="5432729"/>
            <a:ext cx="4248000" cy="90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b="1" dirty="0">
                <a:solidFill>
                  <a:schemeClr val="bg1"/>
                </a:solidFill>
              </a:rPr>
              <a:t>Poco </a:t>
            </a:r>
            <a:r>
              <a:rPr lang="en-US" b="1" dirty="0" err="1">
                <a:solidFill>
                  <a:schemeClr val="bg1"/>
                </a:solidFill>
              </a:rPr>
              <a:t>rumoroso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6410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365B61-88F4-94CE-8D98-94D526F1A2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52DA9"/>
                </a:solidFill>
              </a:rPr>
              <a:t>YORK</a:t>
            </a:r>
            <a:r>
              <a:rPr lang="en-US" baseline="30000" dirty="0">
                <a:solidFill>
                  <a:srgbClr val="152DA9"/>
                </a:solidFill>
              </a:rPr>
              <a:t>®</a:t>
            </a:r>
            <a:r>
              <a:rPr lang="en-US" dirty="0">
                <a:solidFill>
                  <a:srgbClr val="152DA9"/>
                </a:solidFill>
              </a:rPr>
              <a:t> offer </a:t>
            </a:r>
            <a:r>
              <a:rPr lang="en-US" dirty="0" err="1">
                <a:solidFill>
                  <a:srgbClr val="152DA9"/>
                </a:solidFill>
              </a:rPr>
              <a:t>una</a:t>
            </a:r>
            <a:r>
              <a:rPr lang="en-US" dirty="0">
                <a:solidFill>
                  <a:srgbClr val="152DA9"/>
                </a:solidFill>
              </a:rPr>
              <a:t> </a:t>
            </a:r>
            <a:r>
              <a:rPr lang="en-US" dirty="0" err="1">
                <a:solidFill>
                  <a:srgbClr val="152DA9"/>
                </a:solidFill>
              </a:rPr>
              <a:t>soluzione</a:t>
            </a:r>
            <a:r>
              <a:rPr lang="en-US" dirty="0">
                <a:solidFill>
                  <a:srgbClr val="152DA9"/>
                </a:solidFill>
              </a:rPr>
              <a:t> unica</a:t>
            </a:r>
            <a:endParaRPr lang="es-ES" dirty="0">
              <a:solidFill>
                <a:srgbClr val="152DA9"/>
              </a:solidFill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2AF23BD-D3BD-C97E-96F5-9B6D5BA9D8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4D2DCB6-719E-0F43-A160-E508323EF71D}" type="slidenum">
              <a:rPr lang="en-DK" smtClean="0"/>
              <a:pPr/>
              <a:t>4</a:t>
            </a:fld>
            <a:endParaRPr lang="en-DK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25F99CF4-9BB7-1872-0D12-3ED1FA9F93B1}"/>
              </a:ext>
            </a:extLst>
          </p:cNvPr>
          <p:cNvSpPr txBox="1">
            <a:spLocks/>
          </p:cNvSpPr>
          <p:nvPr/>
        </p:nvSpPr>
        <p:spPr>
          <a:xfrm>
            <a:off x="442913" y="1298228"/>
            <a:ext cx="5219699" cy="49392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216000" tIns="216000" rIns="216000" bIns="216000"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75000"/>
              <a:buFont typeface="Wingdings" pitchFamily="2" charset="2"/>
              <a:buChar char="§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75000"/>
              <a:buFont typeface="Wingdings" pitchFamily="2" charset="2"/>
              <a:buChar char="§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75000"/>
              <a:buFont typeface="Wingdings" pitchFamily="2" charset="2"/>
              <a:buChar char="§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75000"/>
              <a:buFont typeface="Wingdings" pitchFamily="2" charset="2"/>
              <a:buChar char="§"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75000"/>
              <a:buFont typeface="Wingdings" pitchFamily="2" charset="2"/>
              <a:buChar char="§"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Pct val="75000"/>
              <a:buFont typeface="Wingdings" pitchFamily="2" charset="2"/>
              <a:buChar char="§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Tecnologie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chiave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progettate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da YORK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Pct val="75000"/>
              <a:buFont typeface="Wingdings" pitchFamily="2" charset="2"/>
              <a:buChar char="§"/>
              <a:tabLst/>
              <a:defRPr/>
            </a:pP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Compressore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3B383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Pct val="75000"/>
              <a:buFont typeface="Wingdings" pitchFamily="2" charset="2"/>
              <a:buChar char="§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Variable speed drive (VSD)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Pct val="75000"/>
              <a:buFont typeface="Wingdings" pitchFamily="2" charset="2"/>
              <a:buChar char="§"/>
              <a:tabLst/>
              <a:defRPr/>
            </a:pP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Scambiatori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di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calore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3B383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Pct val="75000"/>
              <a:buFont typeface="Wingdings" pitchFamily="2" charset="2"/>
              <a:buChar char="§"/>
              <a:tabLst/>
              <a:defRPr/>
            </a:pP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Controlli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3B383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Pct val="75000"/>
              <a:buFont typeface="Wingdings" pitchFamily="2" charset="2"/>
              <a:buChar char="§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Design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specifico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per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queste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applicazioni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(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circuito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singolo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)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Pct val="75000"/>
              <a:buFont typeface="Wingdings" pitchFamily="2" charset="2"/>
              <a:buChar char="§"/>
              <a:tabLst/>
              <a:defRPr/>
            </a:pP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Affidabilità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3B383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Pct val="75000"/>
              <a:buFont typeface="Wingdings" pitchFamily="2" charset="2"/>
              <a:buChar char="§"/>
              <a:tabLst/>
              <a:defRPr/>
            </a:pP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Stabilità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3B383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Pct val="75000"/>
              <a:buFont typeface="Wingdings" pitchFamily="2" charset="2"/>
              <a:buChar char="§"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VSD, compressore, motore sono gruppi individuali progettati per l'ispezione, la manutenzione, la riparazione e la sostituzione indipendenti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Pct val="75000"/>
              <a:buFont typeface="Wingdings" pitchFamily="2" charset="2"/>
              <a:buChar char="§"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Controllo della capacità ottenuto mediante variazione della velocità e diffusore a geometria variabile brevettato (VGD)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3B383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6" name="Group 12">
            <a:extLst>
              <a:ext uri="{FF2B5EF4-FFF2-40B4-BE49-F238E27FC236}">
                <a16:creationId xmlns:a16="http://schemas.microsoft.com/office/drawing/2014/main" id="{67F05466-FA29-3135-9A90-3DA025BA6BA5}"/>
              </a:ext>
            </a:extLst>
          </p:cNvPr>
          <p:cNvGrpSpPr/>
          <p:nvPr/>
        </p:nvGrpSpPr>
        <p:grpSpPr>
          <a:xfrm>
            <a:off x="6455164" y="1298228"/>
            <a:ext cx="4558437" cy="4824639"/>
            <a:chOff x="7170376" y="1412875"/>
            <a:chExt cx="4558437" cy="4824639"/>
          </a:xfrm>
        </p:grpSpPr>
        <p:pic>
          <p:nvPicPr>
            <p:cNvPr id="7" name="Picture 8">
              <a:extLst>
                <a:ext uri="{FF2B5EF4-FFF2-40B4-BE49-F238E27FC236}">
                  <a16:creationId xmlns:a16="http://schemas.microsoft.com/office/drawing/2014/main" id="{B49D5A53-0DF5-95E6-86DB-8B63BFB7AEE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170376" y="1412875"/>
              <a:ext cx="4558437" cy="3990622"/>
            </a:xfrm>
            <a:prstGeom prst="rect">
              <a:avLst/>
            </a:prstGeom>
          </p:spPr>
        </p:pic>
        <p:pic>
          <p:nvPicPr>
            <p:cNvPr id="8" name="Picture 11">
              <a:extLst>
                <a:ext uri="{FF2B5EF4-FFF2-40B4-BE49-F238E27FC236}">
                  <a16:creationId xmlns:a16="http://schemas.microsoft.com/office/drawing/2014/main" id="{EB9F4BAD-BFF2-ECF0-0202-E2FE2E54529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04243" y="5579129"/>
              <a:ext cx="3666957" cy="65838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350648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B2A0D2-CDDB-0070-B067-5D8A18AE30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351364-1968-D0AF-A566-3A3AB0AC8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52DA9"/>
                </a:solidFill>
              </a:rPr>
              <a:t>YORK</a:t>
            </a:r>
            <a:r>
              <a:rPr lang="en-US" baseline="30000" dirty="0">
                <a:solidFill>
                  <a:srgbClr val="152DA9"/>
                </a:solidFill>
              </a:rPr>
              <a:t>®</a:t>
            </a:r>
            <a:r>
              <a:rPr lang="en-US" dirty="0">
                <a:solidFill>
                  <a:srgbClr val="152DA9"/>
                </a:solidFill>
              </a:rPr>
              <a:t> offer </a:t>
            </a:r>
            <a:r>
              <a:rPr lang="en-US" dirty="0" err="1">
                <a:solidFill>
                  <a:srgbClr val="152DA9"/>
                </a:solidFill>
              </a:rPr>
              <a:t>una</a:t>
            </a:r>
            <a:r>
              <a:rPr lang="en-US" dirty="0">
                <a:solidFill>
                  <a:srgbClr val="152DA9"/>
                </a:solidFill>
              </a:rPr>
              <a:t> </a:t>
            </a:r>
            <a:r>
              <a:rPr lang="en-US" dirty="0" err="1">
                <a:solidFill>
                  <a:srgbClr val="152DA9"/>
                </a:solidFill>
              </a:rPr>
              <a:t>soluzione</a:t>
            </a:r>
            <a:r>
              <a:rPr lang="en-US" dirty="0">
                <a:solidFill>
                  <a:srgbClr val="152DA9"/>
                </a:solidFill>
              </a:rPr>
              <a:t> unica</a:t>
            </a:r>
            <a:endParaRPr lang="es-ES" dirty="0">
              <a:solidFill>
                <a:srgbClr val="152DA9"/>
              </a:solidFill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1375A83-A0F9-1E57-58C9-660B51B1B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4D2DCB6-719E-0F43-A160-E508323EF71D}" type="slidenum">
              <a:rPr lang="en-DK" smtClean="0"/>
              <a:pPr/>
              <a:t>5</a:t>
            </a:fld>
            <a:endParaRPr lang="en-DK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D42DE50-E948-B22D-7CDA-F7D26B706066}"/>
              </a:ext>
            </a:extLst>
          </p:cNvPr>
          <p:cNvSpPr txBox="1">
            <a:spLocks/>
          </p:cNvSpPr>
          <p:nvPr/>
        </p:nvSpPr>
        <p:spPr>
          <a:xfrm>
            <a:off x="442913" y="1298228"/>
            <a:ext cx="5219699" cy="49392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216000" tIns="216000" rIns="216000" bIns="216000"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75000"/>
              <a:buFont typeface="Wingdings" pitchFamily="2" charset="2"/>
              <a:buChar char="§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75000"/>
              <a:buFont typeface="Wingdings" pitchFamily="2" charset="2"/>
              <a:buChar char="§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75000"/>
              <a:buFont typeface="Wingdings" pitchFamily="2" charset="2"/>
              <a:buChar char="§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75000"/>
              <a:buFont typeface="Wingdings" pitchFamily="2" charset="2"/>
              <a:buChar char="§"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75000"/>
              <a:buFont typeface="Wingdings" pitchFamily="2" charset="2"/>
              <a:buChar char="§"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Pct val="75000"/>
              <a:buFont typeface="Wingdings" pitchFamily="2" charset="2"/>
              <a:buChar char="§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Tecnologie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chiave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progettate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da YORK 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Pct val="75000"/>
              <a:buFont typeface="Wingdings" pitchFamily="2" charset="2"/>
              <a:buChar char="§"/>
              <a:tabLst/>
              <a:defRPr/>
            </a:pP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Compressore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3B383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Pct val="75000"/>
              <a:buFont typeface="Wingdings" pitchFamily="2" charset="2"/>
              <a:buChar char="§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Variable speed drive (VSD)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Pct val="75000"/>
              <a:buFont typeface="Wingdings" pitchFamily="2" charset="2"/>
              <a:buChar char="§"/>
              <a:tabLst/>
              <a:defRPr/>
            </a:pP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Scambiatori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di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calore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3B383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Pct val="75000"/>
              <a:buFont typeface="Wingdings" pitchFamily="2" charset="2"/>
              <a:buChar char="§"/>
              <a:tabLst/>
              <a:defRPr/>
            </a:pP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Controlli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3B383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Pct val="75000"/>
              <a:buFont typeface="Wingdings" pitchFamily="2" charset="2"/>
              <a:buChar char="§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Design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specifico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per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queste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applicazioni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(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circuito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singolo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)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Pct val="75000"/>
              <a:buFont typeface="Wingdings" pitchFamily="2" charset="2"/>
              <a:buChar char="§"/>
              <a:tabLst/>
              <a:defRPr/>
            </a:pP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Affidabilità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3B383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Pct val="75000"/>
              <a:buFont typeface="Wingdings" pitchFamily="2" charset="2"/>
              <a:buChar char="§"/>
              <a:tabLst/>
              <a:defRPr/>
            </a:pP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Stabilità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srgbClr val="3B383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Pct val="75000"/>
              <a:buFont typeface="Wingdings" pitchFamily="2" charset="2"/>
              <a:buChar char="§"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VSD, compressore, motore sono gruppi individuali progettati per l'ispezione, la manutenzione, la riparazione e la sostituzione indipendenti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Pct val="75000"/>
              <a:buFont typeface="Wingdings" pitchFamily="2" charset="2"/>
              <a:buChar char="§"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Controllo della capacità ottenuto mediante variazione della velocità e diffusore a geometria variabile brevettato (VGD)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3B383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7B62052-B305-6B66-E1B9-13741450E5A6}"/>
              </a:ext>
            </a:extLst>
          </p:cNvPr>
          <p:cNvGrpSpPr/>
          <p:nvPr/>
        </p:nvGrpSpPr>
        <p:grpSpPr>
          <a:xfrm>
            <a:off x="6096000" y="1312474"/>
            <a:ext cx="4215794" cy="4716462"/>
            <a:chOff x="7667740" y="1268413"/>
            <a:chExt cx="4080810" cy="4565447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1246C2DE-C4AA-9B5A-1325-0F4C49F685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10031"/>
            <a:stretch/>
          </p:blipFill>
          <p:spPr>
            <a:xfrm>
              <a:off x="7667740" y="3612609"/>
              <a:ext cx="4076047" cy="2221251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B88B0D1-0F30-A9A9-D07F-E8F6EB75B92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72504" y="1268413"/>
              <a:ext cx="4076046" cy="2241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175101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793095-AFBB-87F3-28C1-BD3AFF8B3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152DA9"/>
                </a:solidFill>
              </a:rPr>
              <a:t>Ricco di </a:t>
            </a:r>
            <a:r>
              <a:rPr lang="en-US" dirty="0" err="1">
                <a:solidFill>
                  <a:srgbClr val="152DA9"/>
                </a:solidFill>
              </a:rPr>
              <a:t>funzionalità</a:t>
            </a:r>
            <a:r>
              <a:rPr lang="en-US" dirty="0">
                <a:solidFill>
                  <a:srgbClr val="152DA9"/>
                </a:solidFill>
              </a:rPr>
              <a:t>, pronto per il </a:t>
            </a:r>
            <a:r>
              <a:rPr lang="en-US" dirty="0" err="1">
                <a:solidFill>
                  <a:srgbClr val="152DA9"/>
                </a:solidFill>
              </a:rPr>
              <a:t>tuo</a:t>
            </a:r>
            <a:r>
              <a:rPr lang="en-US" dirty="0">
                <a:solidFill>
                  <a:srgbClr val="152DA9"/>
                </a:solidFill>
              </a:rPr>
              <a:t> </a:t>
            </a:r>
            <a:r>
              <a:rPr lang="en-US" dirty="0" err="1">
                <a:solidFill>
                  <a:srgbClr val="152DA9"/>
                </a:solidFill>
              </a:rPr>
              <a:t>futuro</a:t>
            </a:r>
            <a:endParaRPr lang="es-ES" dirty="0">
              <a:solidFill>
                <a:srgbClr val="152DA9"/>
              </a:solidFill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857D7FE-C520-57BD-157E-7EAD963538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4D2DCB6-719E-0F43-A160-E508323EF71D}" type="slidenum">
              <a:rPr lang="en-DK" smtClean="0"/>
              <a:pPr/>
              <a:t>6</a:t>
            </a:fld>
            <a:endParaRPr lang="en-DK"/>
          </a:p>
        </p:txBody>
      </p:sp>
      <p:pic>
        <p:nvPicPr>
          <p:cNvPr id="5" name="Picture 7" descr="A large fan system in a room&#10;&#10;Description automatically generated with medium confidence">
            <a:extLst>
              <a:ext uri="{FF2B5EF4-FFF2-40B4-BE49-F238E27FC236}">
                <a16:creationId xmlns:a16="http://schemas.microsoft.com/office/drawing/2014/main" id="{34BBDA1A-E2E5-3D18-969F-578E3F886E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328950"/>
            <a:ext cx="5403958" cy="3604398"/>
          </a:xfrm>
          <a:prstGeom prst="rect">
            <a:avLst/>
          </a:prstGeom>
        </p:spPr>
      </p:pic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FAF2D7C3-3F3F-D081-BF88-99D0D3352D61}"/>
              </a:ext>
            </a:extLst>
          </p:cNvPr>
          <p:cNvSpPr txBox="1">
            <a:spLocks/>
          </p:cNvSpPr>
          <p:nvPr/>
        </p:nvSpPr>
        <p:spPr>
          <a:xfrm>
            <a:off x="442913" y="1328950"/>
            <a:ext cx="5219699" cy="49392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216000" tIns="216000" rIns="216000" bIns="216000"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75000"/>
              <a:buFont typeface="Wingdings" pitchFamily="2" charset="2"/>
              <a:buChar char="§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75000"/>
              <a:buFont typeface="Wingdings" pitchFamily="2" charset="2"/>
              <a:buChar char="§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75000"/>
              <a:buFont typeface="Wingdings" pitchFamily="2" charset="2"/>
              <a:buChar char="§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75000"/>
              <a:buFont typeface="Wingdings" pitchFamily="2" charset="2"/>
              <a:buChar char="§"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75000"/>
              <a:buFont typeface="Wingdings" pitchFamily="2" charset="2"/>
              <a:buChar char="§"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Pct val="75000"/>
              <a:buFont typeface="Wingdings" pitchFamily="2" charset="2"/>
              <a:buChar char="§"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Ottimizzato per applicazioni nei data center e utilizza il refrigerante R-1234ze a bassissimo GWP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Pct val="75000"/>
              <a:buFont typeface="Wingdings" pitchFamily="2" charset="2"/>
              <a:buChar char="§"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Resiste ad ambienti difficili con temperature ambiente che vanno da -29°C a 55°C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Pct val="75000"/>
              <a:buFont typeface="Wingdings" pitchFamily="2" charset="2"/>
              <a:buChar char="§"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Adatto per alte temperature di processo che consentono di lasciare set-point del fluido refrigerato fino a 32°C per applicazioni raffreddate a liquido direttamente sul chip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Pct val="75000"/>
              <a:buFont typeface="Wingdings" pitchFamily="2" charset="2"/>
              <a:buChar char="§"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Il front-end attivo garantisce Total Demand </a:t>
            </a:r>
            <a:r>
              <a:rPr kumimoji="0" lang="it-IT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Distortion</a:t>
            </a: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(TDD) &lt;5% e fattore di potenza di spostamento 0,97 o migliore, in conformità con la IEEE-519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Pct val="75000"/>
              <a:buFont typeface="Wingdings" pitchFamily="2" charset="2"/>
              <a:buChar char="§"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3B383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Il VSD raffreddato a liquido riduce la manutenzione e disaccoppia l'elettronica sensibile dall'ambiente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Pct val="75000"/>
              <a:buFont typeface="Wingdings" pitchFamily="2" charset="2"/>
              <a:buChar char="§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64576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D6CF15-BC30-A2FB-D6EB-3F4B599BC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Efficienza</a:t>
            </a:r>
            <a:r>
              <a:rPr lang="en-US" dirty="0"/>
              <a:t> a </a:t>
            </a:r>
            <a:r>
              <a:rPr lang="en-US" dirty="0" err="1"/>
              <a:t>pieno</a:t>
            </a:r>
            <a:r>
              <a:rPr lang="en-US" dirty="0"/>
              <a:t> </a:t>
            </a:r>
            <a:r>
              <a:rPr lang="en-US" dirty="0" err="1"/>
              <a:t>carico</a:t>
            </a:r>
            <a:r>
              <a:rPr lang="en-US" dirty="0"/>
              <a:t> </a:t>
            </a:r>
            <a:r>
              <a:rPr lang="en-US" dirty="0" err="1"/>
              <a:t>migliorata</a:t>
            </a:r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0E64F2D-47A0-11DF-B3E6-F80D8FEDBC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4D2DCB6-719E-0F43-A160-E508323EF71D}" type="slidenum">
              <a:rPr lang="en-DK" smtClean="0"/>
              <a:pPr/>
              <a:t>7</a:t>
            </a:fld>
            <a:endParaRPr lang="en-DK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DFCBCFF-C3AB-11F1-C8EA-180F8B5C806B}"/>
              </a:ext>
            </a:extLst>
          </p:cNvPr>
          <p:cNvSpPr txBox="1">
            <a:spLocks/>
          </p:cNvSpPr>
          <p:nvPr/>
        </p:nvSpPr>
        <p:spPr bwMode="auto">
          <a:xfrm>
            <a:off x="394275" y="1328949"/>
            <a:ext cx="3769200" cy="514967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216000" rIns="216000" bIns="216000" numCol="1" anchor="t" anchorCtr="0" compatLnSpc="1">
            <a:prstTxWarp prst="textNoShape">
              <a:avLst/>
            </a:prstTxWarp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23888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5000"/>
              <a:buFont typeface="Wingdings" pitchFamily="2" charset="2"/>
              <a:buChar char="§"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98525" indent="-274638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5000"/>
              <a:buFont typeface="Wingdings" pitchFamily="2" charset="2"/>
              <a:buChar char="§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63638" indent="-265113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5000"/>
              <a:buFont typeface="Wingdings" pitchFamily="2" charset="2"/>
              <a:buChar char="§"/>
              <a:defRPr sz="12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38275" indent="-274638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5000"/>
              <a:buFont typeface="Wingdings" pitchFamily="2" charset="2"/>
              <a:buChar char="§"/>
              <a:defRPr sz="12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03388" indent="-265113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5000"/>
              <a:buFont typeface="Wingdings" pitchFamily="2" charset="2"/>
              <a:buChar char="§"/>
              <a:defRPr sz="12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it-IT" sz="1600" dirty="0"/>
              <a:t>Compressore centrifugo monostadio con cuscinetti magnetici progettato internamente da JCI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it-IT" sz="1600" dirty="0"/>
              <a:t>Concetto pionieristico di funzionamento invertito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it-IT" sz="1600" dirty="0"/>
              <a:t>L'efficienza fuori progettazione supera le prestazioni del free-</a:t>
            </a:r>
            <a:r>
              <a:rPr lang="it-IT" sz="1600" dirty="0" err="1"/>
              <a:t>cooling</a:t>
            </a:r>
            <a:r>
              <a:rPr lang="it-IT" sz="1600" dirty="0"/>
              <a:t> senza le sue serpentine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it-IT" sz="1600" dirty="0"/>
              <a:t>L'approccio innovativo fornisce il più basso consumo a pieno carico, consentendo di ridurre le dimensioni di: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it-IT" sz="1400" dirty="0"/>
              <a:t>Generatore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it-IT" sz="1400" dirty="0"/>
              <a:t>Cablaggio di alimentazione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it-IT" sz="1400" dirty="0"/>
              <a:t>UPS, ATS, PDU, ecc.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it-IT" sz="1600" dirty="0"/>
              <a:t>Opportunità di risparmio CAP-EX e OP-EX</a:t>
            </a:r>
            <a:endParaRPr lang="en-US" sz="1600" dirty="0"/>
          </a:p>
        </p:txBody>
      </p:sp>
      <p:graphicFrame>
        <p:nvGraphicFramePr>
          <p:cNvPr id="17" name="Chart 9">
            <a:extLst>
              <a:ext uri="{FF2B5EF4-FFF2-40B4-BE49-F238E27FC236}">
                <a16:creationId xmlns:a16="http://schemas.microsoft.com/office/drawing/2014/main" id="{CD85C929-EB07-92FB-34C9-881D92E2FBE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146865"/>
              </p:ext>
            </p:extLst>
          </p:nvPr>
        </p:nvGraphicFramePr>
        <p:xfrm>
          <a:off x="4571433" y="1394852"/>
          <a:ext cx="6996153" cy="41571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8" name="TextBox 11">
            <a:extLst>
              <a:ext uri="{FF2B5EF4-FFF2-40B4-BE49-F238E27FC236}">
                <a16:creationId xmlns:a16="http://schemas.microsoft.com/office/drawing/2014/main" id="{F70CEBBB-616E-33D3-294F-6F896DAD8ADA}"/>
              </a:ext>
            </a:extLst>
          </p:cNvPr>
          <p:cNvSpPr txBox="1"/>
          <p:nvPr/>
        </p:nvSpPr>
        <p:spPr>
          <a:xfrm>
            <a:off x="5114097" y="5573783"/>
            <a:ext cx="536963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chemeClr val="bg2">
                    <a:lumMod val="50000"/>
                  </a:schemeClr>
                </a:solidFill>
              </a:rPr>
              <a:t>Design:  1.5MW  32/22°C</a:t>
            </a:r>
          </a:p>
          <a:p>
            <a:r>
              <a:rPr lang="en-US" sz="1050" dirty="0">
                <a:solidFill>
                  <a:schemeClr val="bg2">
                    <a:lumMod val="50000"/>
                  </a:schemeClr>
                </a:solidFill>
              </a:rPr>
              <a:t>Fluid:  YVAA/YVAM Water, YVFA CL Water/ 50% EG</a:t>
            </a:r>
          </a:p>
        </p:txBody>
      </p:sp>
      <p:sp>
        <p:nvSpPr>
          <p:cNvPr id="19" name="TextBox 2">
            <a:extLst>
              <a:ext uri="{FF2B5EF4-FFF2-40B4-BE49-F238E27FC236}">
                <a16:creationId xmlns:a16="http://schemas.microsoft.com/office/drawing/2014/main" id="{8660B7F1-7753-3BED-E4F4-261E29D239E5}"/>
              </a:ext>
            </a:extLst>
          </p:cNvPr>
          <p:cNvSpPr txBox="1"/>
          <p:nvPr/>
        </p:nvSpPr>
        <p:spPr>
          <a:xfrm>
            <a:off x="5445951" y="4303233"/>
            <a:ext cx="16311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00B8E0"/>
                </a:solidFill>
              </a:rPr>
              <a:t>Inverted Operation</a:t>
            </a:r>
          </a:p>
        </p:txBody>
      </p:sp>
      <p:sp>
        <p:nvSpPr>
          <p:cNvPr id="20" name="TextBox 3">
            <a:extLst>
              <a:ext uri="{FF2B5EF4-FFF2-40B4-BE49-F238E27FC236}">
                <a16:creationId xmlns:a16="http://schemas.microsoft.com/office/drawing/2014/main" id="{A8EB663E-C36E-5D8A-5ECA-05CA9B0A0583}"/>
              </a:ext>
            </a:extLst>
          </p:cNvPr>
          <p:cNvSpPr txBox="1"/>
          <p:nvPr/>
        </p:nvSpPr>
        <p:spPr>
          <a:xfrm>
            <a:off x="5445951" y="4688129"/>
            <a:ext cx="139972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07348F"/>
                </a:solidFill>
              </a:rPr>
              <a:t>Free Cooling</a:t>
            </a:r>
          </a:p>
        </p:txBody>
      </p:sp>
      <p:sp>
        <p:nvSpPr>
          <p:cNvPr id="21" name="TextBox 4">
            <a:extLst>
              <a:ext uri="{FF2B5EF4-FFF2-40B4-BE49-F238E27FC236}">
                <a16:creationId xmlns:a16="http://schemas.microsoft.com/office/drawing/2014/main" id="{7AC987F6-4D5C-BA05-437E-7916410FCC09}"/>
              </a:ext>
            </a:extLst>
          </p:cNvPr>
          <p:cNvSpPr txBox="1"/>
          <p:nvPr/>
        </p:nvSpPr>
        <p:spPr>
          <a:xfrm>
            <a:off x="7215267" y="2694116"/>
            <a:ext cx="14884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07348F"/>
                </a:solidFill>
              </a:rPr>
              <a:t>Hybrid Cooling</a:t>
            </a:r>
          </a:p>
        </p:txBody>
      </p:sp>
      <p:sp>
        <p:nvSpPr>
          <p:cNvPr id="22" name="TextBox 5">
            <a:extLst>
              <a:ext uri="{FF2B5EF4-FFF2-40B4-BE49-F238E27FC236}">
                <a16:creationId xmlns:a16="http://schemas.microsoft.com/office/drawing/2014/main" id="{B4F2A03E-7FB9-A04F-2389-D0C4CB148270}"/>
              </a:ext>
            </a:extLst>
          </p:cNvPr>
          <p:cNvSpPr txBox="1"/>
          <p:nvPr/>
        </p:nvSpPr>
        <p:spPr>
          <a:xfrm>
            <a:off x="7798914" y="1781810"/>
            <a:ext cx="152385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07348F"/>
                </a:solidFill>
              </a:rPr>
              <a:t>Mechanical Cooling</a:t>
            </a:r>
          </a:p>
        </p:txBody>
      </p:sp>
      <p:sp>
        <p:nvSpPr>
          <p:cNvPr id="23" name="Right Brace 13">
            <a:extLst>
              <a:ext uri="{FF2B5EF4-FFF2-40B4-BE49-F238E27FC236}">
                <a16:creationId xmlns:a16="http://schemas.microsoft.com/office/drawing/2014/main" id="{E45C0318-4A70-F25E-841A-550901D5080C}"/>
              </a:ext>
            </a:extLst>
          </p:cNvPr>
          <p:cNvSpPr/>
          <p:nvPr/>
        </p:nvSpPr>
        <p:spPr>
          <a:xfrm>
            <a:off x="9996490" y="1656943"/>
            <a:ext cx="135731" cy="704850"/>
          </a:xfrm>
          <a:prstGeom prst="rightBrace">
            <a:avLst/>
          </a:prstGeom>
          <a:ln w="19050">
            <a:solidFill>
              <a:srgbClr val="07348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ight Brace 14">
            <a:extLst>
              <a:ext uri="{FF2B5EF4-FFF2-40B4-BE49-F238E27FC236}">
                <a16:creationId xmlns:a16="http://schemas.microsoft.com/office/drawing/2014/main" id="{0484C842-9A53-E215-45D1-E9342EBE4E85}"/>
              </a:ext>
            </a:extLst>
          </p:cNvPr>
          <p:cNvSpPr/>
          <p:nvPr/>
        </p:nvSpPr>
        <p:spPr>
          <a:xfrm>
            <a:off x="9575257" y="1827054"/>
            <a:ext cx="135731" cy="534739"/>
          </a:xfrm>
          <a:prstGeom prst="rightBrac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16">
            <a:extLst>
              <a:ext uri="{FF2B5EF4-FFF2-40B4-BE49-F238E27FC236}">
                <a16:creationId xmlns:a16="http://schemas.microsoft.com/office/drawing/2014/main" id="{32D6C905-351A-F22B-358E-9784926D185B}"/>
              </a:ext>
            </a:extLst>
          </p:cNvPr>
          <p:cNvSpPr txBox="1"/>
          <p:nvPr/>
        </p:nvSpPr>
        <p:spPr>
          <a:xfrm>
            <a:off x="10094575" y="1697171"/>
            <a:ext cx="10306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rgbClr val="07348F"/>
                </a:solidFill>
              </a:rPr>
              <a:t>+26.7% kW</a:t>
            </a:r>
          </a:p>
        </p:txBody>
      </p:sp>
      <p:sp>
        <p:nvSpPr>
          <p:cNvPr id="26" name="TextBox 17">
            <a:extLst>
              <a:ext uri="{FF2B5EF4-FFF2-40B4-BE49-F238E27FC236}">
                <a16:creationId xmlns:a16="http://schemas.microsoft.com/office/drawing/2014/main" id="{97BCC2A4-F21E-1BC0-ACA6-04432F9FED59}"/>
              </a:ext>
            </a:extLst>
          </p:cNvPr>
          <p:cNvSpPr txBox="1"/>
          <p:nvPr/>
        </p:nvSpPr>
        <p:spPr>
          <a:xfrm>
            <a:off x="9675199" y="2094423"/>
            <a:ext cx="1030625" cy="23083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900" b="1" dirty="0">
                <a:solidFill>
                  <a:srgbClr val="92D050"/>
                </a:solidFill>
              </a:rPr>
              <a:t>+20.1% kW</a:t>
            </a:r>
          </a:p>
        </p:txBody>
      </p:sp>
    </p:spTree>
    <p:extLst>
      <p:ext uri="{BB962C8B-B14F-4D97-AF65-F5344CB8AC3E}">
        <p14:creationId xmlns:p14="http://schemas.microsoft.com/office/powerpoint/2010/main" val="17544758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135AD4-258A-A611-CED6-AB3F332766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Super-</a:t>
            </a:r>
            <a:r>
              <a:rPr lang="en-US" dirty="0" err="1"/>
              <a:t>efficienza</a:t>
            </a:r>
            <a:r>
              <a:rPr lang="en-US" dirty="0"/>
              <a:t> all’80% del </a:t>
            </a:r>
            <a:r>
              <a:rPr lang="en-US" dirty="0" err="1"/>
              <a:t>carico</a:t>
            </a:r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17F2A19-B6E3-576C-789E-41D8B18FDD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4D2DCB6-719E-0F43-A160-E508323EF71D}" type="slidenum">
              <a:rPr lang="en-DK" smtClean="0"/>
              <a:pPr/>
              <a:t>8</a:t>
            </a:fld>
            <a:endParaRPr lang="en-DK"/>
          </a:p>
        </p:txBody>
      </p:sp>
      <p:graphicFrame>
        <p:nvGraphicFramePr>
          <p:cNvPr id="6" name="Chart 8">
            <a:extLst>
              <a:ext uri="{FF2B5EF4-FFF2-40B4-BE49-F238E27FC236}">
                <a16:creationId xmlns:a16="http://schemas.microsoft.com/office/drawing/2014/main" id="{2E75ED02-8BD9-DF3C-7E1F-82AA6984B5C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2489819"/>
              </p:ext>
            </p:extLst>
          </p:nvPr>
        </p:nvGraphicFramePr>
        <p:xfrm>
          <a:off x="4571434" y="1394852"/>
          <a:ext cx="6996152" cy="41571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10">
            <a:extLst>
              <a:ext uri="{FF2B5EF4-FFF2-40B4-BE49-F238E27FC236}">
                <a16:creationId xmlns:a16="http://schemas.microsoft.com/office/drawing/2014/main" id="{E144155C-8713-9C81-8397-C26E578A799D}"/>
              </a:ext>
            </a:extLst>
          </p:cNvPr>
          <p:cNvSpPr txBox="1"/>
          <p:nvPr/>
        </p:nvSpPr>
        <p:spPr>
          <a:xfrm>
            <a:off x="5445951" y="4474683"/>
            <a:ext cx="157397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00B8E0"/>
                </a:solidFill>
              </a:rPr>
              <a:t>Inverted Operation</a:t>
            </a:r>
          </a:p>
        </p:txBody>
      </p:sp>
      <p:sp>
        <p:nvSpPr>
          <p:cNvPr id="8" name="TextBox 11">
            <a:extLst>
              <a:ext uri="{FF2B5EF4-FFF2-40B4-BE49-F238E27FC236}">
                <a16:creationId xmlns:a16="http://schemas.microsoft.com/office/drawing/2014/main" id="{03695779-06ED-B82F-E184-79B2C7457B2A}"/>
              </a:ext>
            </a:extLst>
          </p:cNvPr>
          <p:cNvSpPr txBox="1"/>
          <p:nvPr/>
        </p:nvSpPr>
        <p:spPr>
          <a:xfrm>
            <a:off x="5445951" y="4716704"/>
            <a:ext cx="139972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07348F"/>
                </a:solidFill>
              </a:rPr>
              <a:t>Free Cooling</a:t>
            </a:r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1DA056C8-51CF-A1F0-F9EC-4EDACB49838E}"/>
              </a:ext>
            </a:extLst>
          </p:cNvPr>
          <p:cNvSpPr txBox="1"/>
          <p:nvPr/>
        </p:nvSpPr>
        <p:spPr>
          <a:xfrm>
            <a:off x="7215267" y="3332291"/>
            <a:ext cx="14884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07348F"/>
                </a:solidFill>
              </a:rPr>
              <a:t>Hybrid Cooling</a:t>
            </a:r>
          </a:p>
        </p:txBody>
      </p:sp>
      <p:sp>
        <p:nvSpPr>
          <p:cNvPr id="10" name="TextBox 14">
            <a:extLst>
              <a:ext uri="{FF2B5EF4-FFF2-40B4-BE49-F238E27FC236}">
                <a16:creationId xmlns:a16="http://schemas.microsoft.com/office/drawing/2014/main" id="{2B1083FD-20AA-F8FD-3260-87B4C046D9B7}"/>
              </a:ext>
            </a:extLst>
          </p:cNvPr>
          <p:cNvSpPr txBox="1"/>
          <p:nvPr/>
        </p:nvSpPr>
        <p:spPr>
          <a:xfrm>
            <a:off x="7770339" y="2515235"/>
            <a:ext cx="152385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rgbClr val="07348F"/>
                </a:solidFill>
              </a:rPr>
              <a:t>Mechanical Cooling</a:t>
            </a:r>
          </a:p>
        </p:txBody>
      </p:sp>
      <p:sp>
        <p:nvSpPr>
          <p:cNvPr id="11" name="TextBox 15">
            <a:extLst>
              <a:ext uri="{FF2B5EF4-FFF2-40B4-BE49-F238E27FC236}">
                <a16:creationId xmlns:a16="http://schemas.microsoft.com/office/drawing/2014/main" id="{1F53DE93-5746-E9D8-CF7E-5A0AE0F7AF03}"/>
              </a:ext>
            </a:extLst>
          </p:cNvPr>
          <p:cNvSpPr txBox="1"/>
          <p:nvPr/>
        </p:nvSpPr>
        <p:spPr>
          <a:xfrm>
            <a:off x="5114097" y="5573783"/>
            <a:ext cx="536963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chemeClr val="bg2">
                    <a:lumMod val="50000"/>
                  </a:schemeClr>
                </a:solidFill>
              </a:rPr>
              <a:t>Design:  1.5MW  32/22°C</a:t>
            </a:r>
          </a:p>
          <a:p>
            <a:r>
              <a:rPr lang="en-US" sz="1050" dirty="0">
                <a:solidFill>
                  <a:schemeClr val="bg2">
                    <a:lumMod val="50000"/>
                  </a:schemeClr>
                </a:solidFill>
              </a:rPr>
              <a:t>Fluid:  YVAA/YVAM Water, YVFA CL Water/ 50% EG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A5AA78-A24E-016A-0E62-924231145E3E}"/>
              </a:ext>
            </a:extLst>
          </p:cNvPr>
          <p:cNvSpPr txBox="1">
            <a:spLocks/>
          </p:cNvSpPr>
          <p:nvPr/>
        </p:nvSpPr>
        <p:spPr bwMode="auto">
          <a:xfrm>
            <a:off x="394275" y="1328949"/>
            <a:ext cx="3769200" cy="514967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16000" tIns="216000" rIns="216000" bIns="216000" numCol="1" anchor="t" anchorCtr="0" compatLnSpc="1">
            <a:prstTxWarp prst="textNoShape">
              <a:avLst/>
            </a:prstTxWarp>
          </a:bodyPr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5000"/>
              <a:buFont typeface="Wingdings" panose="05000000000000000000" pitchFamily="2" charset="2"/>
              <a:buChar char="§"/>
              <a:defRPr sz="18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23888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5000"/>
              <a:buFont typeface="Wingdings" pitchFamily="2" charset="2"/>
              <a:buChar char="§"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98525" indent="-274638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5000"/>
              <a:buFont typeface="Wingdings" pitchFamily="2" charset="2"/>
              <a:buChar char="§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63638" indent="-265113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5000"/>
              <a:buFont typeface="Wingdings" pitchFamily="2" charset="2"/>
              <a:buChar char="§"/>
              <a:defRPr sz="12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38275" indent="-274638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5000"/>
              <a:buFont typeface="Wingdings" pitchFamily="2" charset="2"/>
              <a:buChar char="§"/>
              <a:defRPr sz="12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03388" indent="-265113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Pct val="75000"/>
              <a:buFont typeface="Wingdings" pitchFamily="2" charset="2"/>
              <a:buChar char="§"/>
              <a:defRPr sz="12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it-IT" sz="1600" dirty="0"/>
              <a:t>Compressore centrifugo monostadio con cuscinetti magnetici progettato internamente da JCI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it-IT" sz="1600" dirty="0"/>
              <a:t>Concetto pionieristico di funzionamento invertito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it-IT" sz="1600" dirty="0"/>
              <a:t>L'efficienza fuori progettazione supera le prestazioni del free-</a:t>
            </a:r>
            <a:r>
              <a:rPr lang="it-IT" sz="1600" dirty="0" err="1"/>
              <a:t>cooling</a:t>
            </a:r>
            <a:r>
              <a:rPr lang="it-IT" sz="1600" dirty="0"/>
              <a:t> senza le sue serpentine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it-IT" sz="1600" dirty="0"/>
              <a:t>L'approccio innovativo fornisce il più basso consumo a pieno carico, consentendo di ridurre le dimensioni di: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it-IT" sz="1400" dirty="0"/>
              <a:t>Generatore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it-IT" sz="1400" dirty="0"/>
              <a:t>Cablaggio di alimentazione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it-IT" sz="1400" dirty="0"/>
              <a:t>UPS, ATS, PDU, ecc.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it-IT" sz="1600" dirty="0"/>
              <a:t>Opportunità di risparmio CAP-EX e OP-EX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3694386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D810B0-CF7F-79F5-498F-8B5197791E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Sblocca</a:t>
            </a:r>
            <a:r>
              <a:rPr lang="en-US" dirty="0"/>
              <a:t> I </a:t>
            </a:r>
            <a:r>
              <a:rPr lang="en-US" dirty="0" err="1"/>
              <a:t>vantaggi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semplicità</a:t>
            </a:r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56B8DE3-87ED-DF28-1C04-C19D2A39C5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4D2DCB6-719E-0F43-A160-E508323EF71D}" type="slidenum">
              <a:rPr lang="en-DK" smtClean="0"/>
              <a:pPr/>
              <a:t>9</a:t>
            </a:fld>
            <a:endParaRPr lang="en-DK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E70280EB-3223-AC1C-A91C-63E2F4635FC9}"/>
              </a:ext>
            </a:extLst>
          </p:cNvPr>
          <p:cNvSpPr txBox="1">
            <a:spLocks/>
          </p:cNvSpPr>
          <p:nvPr/>
        </p:nvSpPr>
        <p:spPr>
          <a:xfrm>
            <a:off x="408292" y="1394852"/>
            <a:ext cx="4521327" cy="49392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216000" tIns="216000" rIns="216000" bIns="216000"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75000"/>
              <a:buFont typeface="Wingdings" pitchFamily="2" charset="2"/>
              <a:buChar char="§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75000"/>
              <a:buFont typeface="Wingdings" pitchFamily="2" charset="2"/>
              <a:buChar char="§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75000"/>
              <a:buFont typeface="Wingdings" pitchFamily="2" charset="2"/>
              <a:buChar char="§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75000"/>
              <a:buFont typeface="Wingdings" pitchFamily="2" charset="2"/>
              <a:buChar char="§"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75000"/>
              <a:buFont typeface="Wingdings" pitchFamily="2" charset="2"/>
              <a:buChar char="§"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900"/>
              </a:spcAft>
            </a:pPr>
            <a:r>
              <a:rPr lang="it-IT" sz="1600" dirty="0"/>
              <a:t>Trasmissione diretta con controllo della velocità ottimizzato estende la mappa operativa in tutte le direzioni</a:t>
            </a:r>
          </a:p>
          <a:p>
            <a:pPr>
              <a:spcAft>
                <a:spcPts val="900"/>
              </a:spcAft>
            </a:pPr>
            <a:r>
              <a:rPr lang="it-IT" sz="1600" dirty="0"/>
              <a:t>Senza lubrificazione significa:</a:t>
            </a:r>
          </a:p>
          <a:p>
            <a:pPr lvl="1">
              <a:spcAft>
                <a:spcPts val="900"/>
              </a:spcAft>
            </a:pPr>
            <a:r>
              <a:rPr lang="it-IT" sz="1400" dirty="0"/>
              <a:t>Costo di proprietà ridotto: evita campioni di olio, filtri, ecc.</a:t>
            </a:r>
          </a:p>
          <a:p>
            <a:pPr lvl="1">
              <a:spcAft>
                <a:spcPts val="900"/>
              </a:spcAft>
            </a:pPr>
            <a:r>
              <a:rPr lang="it-IT" sz="1400" dirty="0"/>
              <a:t>Evita preoccupazioni relative allo smaltimento dell'olio</a:t>
            </a:r>
          </a:p>
          <a:p>
            <a:pPr>
              <a:spcAft>
                <a:spcPts val="900"/>
              </a:spcAft>
            </a:pPr>
            <a:r>
              <a:rPr lang="it-IT" sz="1600" dirty="0"/>
              <a:t>Miglioramento del trasferimento di calore</a:t>
            </a:r>
          </a:p>
          <a:p>
            <a:pPr>
              <a:spcAft>
                <a:spcPts val="900"/>
              </a:spcAft>
            </a:pPr>
            <a:r>
              <a:rPr lang="it-IT" sz="1600" dirty="0"/>
              <a:t>Il refrigerante R-1234ze a bassissimo GWP è standard e garantisce un'installazione a prova di futuro</a:t>
            </a:r>
          </a:p>
          <a:p>
            <a:pPr>
              <a:spcAft>
                <a:spcPts val="900"/>
              </a:spcAft>
            </a:pPr>
            <a:r>
              <a:rPr lang="it-IT" sz="1600" dirty="0"/>
              <a:t>Un singolo circuito di refrigerazione elimina la necessità di mettere in scena più compressori, il che migliora la stabilità</a:t>
            </a:r>
            <a:endParaRPr lang="en-US" sz="1600" dirty="0"/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EFB2A810-A80B-7586-7AC8-16BE48910EB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11835" t="13779" r="6238" b="28039"/>
          <a:stretch/>
        </p:blipFill>
        <p:spPr>
          <a:xfrm flipH="1">
            <a:off x="5406510" y="1799248"/>
            <a:ext cx="6173113" cy="1211900"/>
          </a:xfrm>
          <a:prstGeom prst="rect">
            <a:avLst/>
          </a:prstGeom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651EF763-C824-C2BC-0C8C-90F09108B7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329" y="3800875"/>
            <a:ext cx="4771454" cy="1156923"/>
          </a:xfrm>
          <a:prstGeom prst="rect">
            <a:avLst/>
          </a:prstGeom>
        </p:spPr>
      </p:pic>
      <p:sp>
        <p:nvSpPr>
          <p:cNvPr id="12" name="Rectangle 6">
            <a:extLst>
              <a:ext uri="{FF2B5EF4-FFF2-40B4-BE49-F238E27FC236}">
                <a16:creationId xmlns:a16="http://schemas.microsoft.com/office/drawing/2014/main" id="{575E55DC-2122-1BD4-0264-27DF8F4991B0}"/>
              </a:ext>
            </a:extLst>
          </p:cNvPr>
          <p:cNvSpPr/>
          <p:nvPr/>
        </p:nvSpPr>
        <p:spPr>
          <a:xfrm>
            <a:off x="5555389" y="3068349"/>
            <a:ext cx="2394459" cy="273070"/>
          </a:xfrm>
          <a:prstGeom prst="rect">
            <a:avLst/>
          </a:prstGeom>
          <a:solidFill>
            <a:schemeClr val="tx2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>
                <a:solidFill>
                  <a:schemeClr val="bg1"/>
                </a:solidFill>
              </a:rPr>
              <a:t>YVFA – Free Cooling Screw</a:t>
            </a:r>
          </a:p>
        </p:txBody>
      </p:sp>
      <p:sp>
        <p:nvSpPr>
          <p:cNvPr id="13" name="Rectangle 7">
            <a:extLst>
              <a:ext uri="{FF2B5EF4-FFF2-40B4-BE49-F238E27FC236}">
                <a16:creationId xmlns:a16="http://schemas.microsoft.com/office/drawing/2014/main" id="{6459C155-3DD7-9734-071F-A9D4B1230CED}"/>
              </a:ext>
            </a:extLst>
          </p:cNvPr>
          <p:cNvSpPr/>
          <p:nvPr/>
        </p:nvSpPr>
        <p:spPr>
          <a:xfrm>
            <a:off x="5555389" y="5152988"/>
            <a:ext cx="2714173" cy="273070"/>
          </a:xfrm>
          <a:prstGeom prst="rect">
            <a:avLst/>
          </a:prstGeom>
          <a:solidFill>
            <a:schemeClr val="tx2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>
                <a:solidFill>
                  <a:schemeClr val="bg1"/>
                </a:solidFill>
              </a:rPr>
              <a:t>YVAM – Mag Bearing Centrifugal</a:t>
            </a:r>
          </a:p>
        </p:txBody>
      </p:sp>
    </p:spTree>
    <p:extLst>
      <p:ext uri="{BB962C8B-B14F-4D97-AF65-F5344CB8AC3E}">
        <p14:creationId xmlns:p14="http://schemas.microsoft.com/office/powerpoint/2010/main" val="3765923025"/>
      </p:ext>
    </p:extLst>
  </p:cSld>
  <p:clrMapOvr>
    <a:masterClrMapping/>
  </p:clrMapOvr>
</p:sld>
</file>

<file path=ppt/theme/theme1.xml><?xml version="1.0" encoding="utf-8"?>
<a:theme xmlns:a="http://schemas.openxmlformats.org/drawingml/2006/main" name="1_JCI_slides_with_logo">
  <a:themeElements>
    <a:clrScheme name="Custom 9">
      <a:dk1>
        <a:srgbClr val="000000"/>
      </a:dk1>
      <a:lt1>
        <a:srgbClr val="FFFFFF"/>
      </a:lt1>
      <a:dk2>
        <a:srgbClr val="00539D"/>
      </a:dk2>
      <a:lt2>
        <a:srgbClr val="FFFFFF"/>
      </a:lt2>
      <a:accent1>
        <a:srgbClr val="00539D"/>
      </a:accent1>
      <a:accent2>
        <a:srgbClr val="00BAE2"/>
      </a:accent2>
      <a:accent3>
        <a:srgbClr val="8BC53D"/>
      </a:accent3>
      <a:accent4>
        <a:srgbClr val="FDBC38"/>
      </a:accent4>
      <a:accent5>
        <a:srgbClr val="F37720"/>
      </a:accent5>
      <a:accent6>
        <a:srgbClr val="CA2338"/>
      </a:accent6>
      <a:hlink>
        <a:srgbClr val="0080B6"/>
      </a:hlink>
      <a:folHlink>
        <a:srgbClr val="0080B6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lIns="0" tIns="0" rIns="0" bIns="0" rtlCol="0" anchor="ctr" anchorCtr="0">
        <a:noAutofit/>
      </a:bodyPr>
      <a:lstStyle>
        <a:defPPr algn="l" fontAlgn="ctr">
          <a:defRPr sz="1000" b="1" dirty="0" smtClean="0">
            <a:solidFill>
              <a:schemeClr val="tx1">
                <a:lumMod val="65000"/>
                <a:lumOff val="35000"/>
              </a:schemeClr>
            </a:solidFill>
            <a:latin typeface="+mj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JohnsonControls" id="{F1B5EC87-07A7-974A-90C7-8FECF258F4A7}" vid="{DE5C1ED8-ABEE-6848-B0E9-63D04AAC69B3}"/>
    </a:ext>
  </a:extLst>
</a:theme>
</file>

<file path=ppt/theme/theme2.xml><?xml version="1.0" encoding="utf-8"?>
<a:theme xmlns:a="http://schemas.openxmlformats.org/drawingml/2006/main" name="JCI Covers Sustainability">
  <a:themeElements>
    <a:clrScheme name="New JCI colours">
      <a:dk1>
        <a:srgbClr val="000000"/>
      </a:dk1>
      <a:lt1>
        <a:srgbClr val="FFFFFF"/>
      </a:lt1>
      <a:dk2>
        <a:srgbClr val="000070"/>
      </a:dk2>
      <a:lt2>
        <a:srgbClr val="FFFFFF"/>
      </a:lt2>
      <a:accent1>
        <a:srgbClr val="152EA9"/>
      </a:accent1>
      <a:accent2>
        <a:srgbClr val="00ADFF"/>
      </a:accent2>
      <a:accent3>
        <a:srgbClr val="2EE9FF"/>
      </a:accent3>
      <a:accent4>
        <a:srgbClr val="75E600"/>
      </a:accent4>
      <a:accent5>
        <a:srgbClr val="FF9E2F"/>
      </a:accent5>
      <a:accent6>
        <a:srgbClr val="32C858"/>
      </a:accent6>
      <a:hlink>
        <a:srgbClr val="152EA9"/>
      </a:hlink>
      <a:folHlink>
        <a:srgbClr val="152EA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 2013 - 2022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 2013 - 2022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 2013 - 2022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5CCC24EEAA60C4ABDC257024ADE94D1" ma:contentTypeVersion="16" ma:contentTypeDescription="Create a new document." ma:contentTypeScope="" ma:versionID="ae2bff356a389d409654cd1951958832">
  <xsd:schema xmlns:xsd="http://www.w3.org/2001/XMLSchema" xmlns:xs="http://www.w3.org/2001/XMLSchema" xmlns:p="http://schemas.microsoft.com/office/2006/metadata/properties" xmlns:ns2="bff35a69-14b8-46c2-b0c1-53a3e3750e84" xmlns:ns3="4c96e3eb-1f13-425f-b5d0-c195efab8f86" targetNamespace="http://schemas.microsoft.com/office/2006/metadata/properties" ma:root="true" ma:fieldsID="7d0d5139598bb47c05ca32f825bb463d" ns2:_="" ns3:_="">
    <xsd:import namespace="bff35a69-14b8-46c2-b0c1-53a3e3750e84"/>
    <xsd:import namespace="4c96e3eb-1f13-425f-b5d0-c195efab8f8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f35a69-14b8-46c2-b0c1-53a3e3750e8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f2a00314-ae30-474d-911b-f8e025e1af2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96e3eb-1f13-425f-b5d0-c195efab8f86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daaa6cb6-b2aa-420e-a792-dc8364346b4d}" ma:internalName="TaxCatchAll" ma:showField="CatchAllData" ma:web="4c96e3eb-1f13-425f-b5d0-c195efab8f8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c96e3eb-1f13-425f-b5d0-c195efab8f86" xsi:nil="true"/>
    <lcf76f155ced4ddcb4097134ff3c332f xmlns="bff35a69-14b8-46c2-b0c1-53a3e3750e8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4A90EB8-385D-419A-A89D-9E2114C1A60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120398D-15AC-46A0-9722-661FE40CEC1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ff35a69-14b8-46c2-b0c1-53a3e3750e84"/>
    <ds:schemaRef ds:uri="4c96e3eb-1f13-425f-b5d0-c195efab8f8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3150C57-322A-4A8C-B919-AE7FF02B9045}">
  <ds:schemaRefs>
    <ds:schemaRef ds:uri="http://schemas.microsoft.com/office/2006/metadata/properties"/>
    <ds:schemaRef ds:uri="http://schemas.microsoft.com/office/infopath/2007/PartnerControls"/>
    <ds:schemaRef ds:uri="4c96e3eb-1f13-425f-b5d0-c195efab8f86"/>
    <ds:schemaRef ds:uri="bff35a69-14b8-46c2-b0c1-53a3e3750e84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1895</Words>
  <Application>Microsoft Office PowerPoint</Application>
  <PresentationFormat>Widescreen</PresentationFormat>
  <Paragraphs>285</Paragraphs>
  <Slides>26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Aptos</vt:lpstr>
      <vt:lpstr>Arial</vt:lpstr>
      <vt:lpstr>Wingdings</vt:lpstr>
      <vt:lpstr>1_JCI_slides_with_logo</vt:lpstr>
      <vt:lpstr>JCI Covers Sustainability</vt:lpstr>
      <vt:lpstr>Johnson Controls presenta il nuovo YORK® YVAM chiller</vt:lpstr>
      <vt:lpstr>Leader Globale per Mission Critical &amp; Process Cooling</vt:lpstr>
      <vt:lpstr>YORK® YVAM Magnetic Bearing Centrifugal</vt:lpstr>
      <vt:lpstr>YORK® offer una soluzione unica</vt:lpstr>
      <vt:lpstr>YORK® offer una soluzione unica</vt:lpstr>
      <vt:lpstr>Ricco di funzionalità, pronto per il tuo futuro</vt:lpstr>
      <vt:lpstr>Efficienza a pieno carico migliorata</vt:lpstr>
      <vt:lpstr>Super-efficienza all’80% del carico</vt:lpstr>
      <vt:lpstr>Sblocca I vantaggi della semplicità</vt:lpstr>
      <vt:lpstr>Sblocca I vantaggi della semplicità</vt:lpstr>
      <vt:lpstr>Variable Speed Drive</vt:lpstr>
      <vt:lpstr>Quick Start &amp; Loading</vt:lpstr>
      <vt:lpstr>Souno migliorato</vt:lpstr>
      <vt:lpstr>Impatto ambientale e sostenibilità</vt:lpstr>
      <vt:lpstr>Impatto ambientale e sostenibilità</vt:lpstr>
      <vt:lpstr>Affidabilità comprovata: quasi 20.000 unità spedite</vt:lpstr>
      <vt:lpstr>Controlli modernizzati</vt:lpstr>
      <vt:lpstr>Smart Connected Chiller Services</vt:lpstr>
      <vt:lpstr>Smart Connected Chiller</vt:lpstr>
      <vt:lpstr>L’unicità dell’offerta di Johnson Controls</vt:lpstr>
      <vt:lpstr>Johnson Controls vanta un vasto network globale e locale</vt:lpstr>
      <vt:lpstr>Dedichiamo il 100% dei nostri sforzi al successo della tua missione per ottenere risultati che contano</vt:lpstr>
      <vt:lpstr>Johnson Controls ha il più ampio portafoglio di prodotti, tecnologie, software e servizi per l'edilizia a livello mondiale</vt:lpstr>
      <vt:lpstr>YVAM1500 Mod B</vt:lpstr>
      <vt:lpstr>YVAM1650 Mod B Attributes</vt:lpstr>
      <vt:lpstr>Thank you</vt:lpstr>
    </vt:vector>
  </TitlesOfParts>
  <Company>Johnson Controls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Albert Casablancas Raposo</dc:creator>
  <cp:lastModifiedBy>Giovanni Egisto</cp:lastModifiedBy>
  <cp:revision>10</cp:revision>
  <dcterms:created xsi:type="dcterms:W3CDTF">2025-03-17T07:55:59Z</dcterms:created>
  <dcterms:modified xsi:type="dcterms:W3CDTF">2025-03-27T11:48:02Z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0x01010025CCC24EEAA60C4ABDC257024ADE94D1</vt:lpwstr>
  </property>
</Properties>
</file>